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4"/>
    <p:sldMasterId id="2147484998" r:id="rId5"/>
  </p:sldMasterIdLst>
  <p:notesMasterIdLst>
    <p:notesMasterId r:id="rId38"/>
  </p:notesMasterIdLst>
  <p:handoutMasterIdLst>
    <p:handoutMasterId r:id="rId39"/>
  </p:handoutMasterIdLst>
  <p:sldIdLst>
    <p:sldId id="259" r:id="rId6"/>
    <p:sldId id="395" r:id="rId7"/>
    <p:sldId id="394" r:id="rId8"/>
    <p:sldId id="396" r:id="rId9"/>
    <p:sldId id="404" r:id="rId10"/>
    <p:sldId id="405" r:id="rId11"/>
    <p:sldId id="416" r:id="rId12"/>
    <p:sldId id="406" r:id="rId13"/>
    <p:sldId id="407" r:id="rId14"/>
    <p:sldId id="408" r:id="rId15"/>
    <p:sldId id="415" r:id="rId16"/>
    <p:sldId id="409" r:id="rId17"/>
    <p:sldId id="410" r:id="rId18"/>
    <p:sldId id="411" r:id="rId19"/>
    <p:sldId id="412" r:id="rId20"/>
    <p:sldId id="413" r:id="rId21"/>
    <p:sldId id="417" r:id="rId22"/>
    <p:sldId id="418" r:id="rId23"/>
    <p:sldId id="419" r:id="rId24"/>
    <p:sldId id="420" r:id="rId25"/>
    <p:sldId id="421" r:id="rId26"/>
    <p:sldId id="422" r:id="rId27"/>
    <p:sldId id="423" r:id="rId28"/>
    <p:sldId id="424" r:id="rId29"/>
    <p:sldId id="426" r:id="rId30"/>
    <p:sldId id="427" r:id="rId31"/>
    <p:sldId id="428" r:id="rId32"/>
    <p:sldId id="429" r:id="rId33"/>
    <p:sldId id="430" r:id="rId34"/>
    <p:sldId id="431" r:id="rId35"/>
    <p:sldId id="448" r:id="rId36"/>
    <p:sldId id="449" r:id="rId37"/>
  </p:sldIdLst>
  <p:sldSz cx="9144000" cy="6858000" type="screen4x3"/>
  <p:notesSz cx="7010400" cy="92964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A77132F9-AE20-4B21-969C-FB43449C8871}">
          <p14:sldIdLst>
            <p14:sldId id="259"/>
            <p14:sldId id="395"/>
            <p14:sldId id="394"/>
            <p14:sldId id="396"/>
            <p14:sldId id="404"/>
            <p14:sldId id="405"/>
            <p14:sldId id="416"/>
            <p14:sldId id="406"/>
            <p14:sldId id="407"/>
            <p14:sldId id="408"/>
            <p14:sldId id="415"/>
            <p14:sldId id="409"/>
            <p14:sldId id="410"/>
            <p14:sldId id="411"/>
            <p14:sldId id="412"/>
            <p14:sldId id="413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6"/>
            <p14:sldId id="427"/>
            <p14:sldId id="428"/>
            <p14:sldId id="429"/>
            <p14:sldId id="430"/>
            <p14:sldId id="431"/>
            <p14:sldId id="448"/>
            <p14:sldId id="4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0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FF"/>
    <a:srgbClr val="FF0066"/>
    <a:srgbClr val="000066"/>
    <a:srgbClr val="E6E6E6"/>
    <a:srgbClr val="99FF66"/>
    <a:srgbClr val="0000FF"/>
    <a:srgbClr val="CCFFCC"/>
    <a:srgbClr val="006600"/>
    <a:srgbClr val="FF99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8" autoAdjust="0"/>
    <p:restoredTop sz="92857" autoAdjust="0"/>
  </p:normalViewPr>
  <p:slideViewPr>
    <p:cSldViewPr showGuides="1">
      <p:cViewPr varScale="1">
        <p:scale>
          <a:sx n="86" d="100"/>
          <a:sy n="86" d="100"/>
        </p:scale>
        <p:origin x="1692" y="90"/>
      </p:cViewPr>
      <p:guideLst>
        <p:guide orient="horz" pos="70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6"/>
            <a:ext cx="3037526" cy="464662"/>
          </a:xfrm>
          <a:prstGeom prst="rect">
            <a:avLst/>
          </a:prstGeom>
        </p:spPr>
        <p:txBody>
          <a:bodyPr vert="horz" lIns="94015" tIns="47008" rIns="94015" bIns="47008" rtlCol="0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1294" y="6"/>
            <a:ext cx="3037526" cy="464662"/>
          </a:xfrm>
          <a:prstGeom prst="rect">
            <a:avLst/>
          </a:prstGeom>
        </p:spPr>
        <p:txBody>
          <a:bodyPr vert="horz" lIns="94015" tIns="47008" rIns="94015" bIns="47008" rtlCol="0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F92A73AD-8C45-46C6-AC61-9F30B1B2747C}" type="datetimeFigureOut">
              <a:rPr lang="zh-TW" altLang="en-US"/>
              <a:pPr>
                <a:defRPr/>
              </a:pPr>
              <a:t>2024/11/15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" y="8830160"/>
            <a:ext cx="3037526" cy="464662"/>
          </a:xfrm>
          <a:prstGeom prst="rect">
            <a:avLst/>
          </a:prstGeom>
        </p:spPr>
        <p:txBody>
          <a:bodyPr vert="horz" lIns="94015" tIns="47008" rIns="94015" bIns="47008" rtlCol="0" anchor="b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1294" y="8830160"/>
            <a:ext cx="3037526" cy="464662"/>
          </a:xfrm>
          <a:prstGeom prst="rect">
            <a:avLst/>
          </a:prstGeom>
        </p:spPr>
        <p:txBody>
          <a:bodyPr vert="horz" lIns="94015" tIns="47008" rIns="94015" bIns="47008" rtlCol="0" anchor="b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388281B5-71C3-458B-9B85-1B60A0241CA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16000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6"/>
            <a:ext cx="3037526" cy="464662"/>
          </a:xfrm>
          <a:prstGeom prst="rect">
            <a:avLst/>
          </a:prstGeom>
        </p:spPr>
        <p:txBody>
          <a:bodyPr vert="horz" lIns="94015" tIns="47008" rIns="94015" bIns="47008" rtlCol="0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294" y="6"/>
            <a:ext cx="3037526" cy="464662"/>
          </a:xfrm>
          <a:prstGeom prst="rect">
            <a:avLst/>
          </a:prstGeom>
        </p:spPr>
        <p:txBody>
          <a:bodyPr vert="horz" lIns="94015" tIns="47008" rIns="94015" bIns="47008" rtlCol="0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94EDADB0-87F6-4398-807F-1B49ECE622D4}" type="datetimeFigureOut">
              <a:rPr lang="zh-TW" altLang="en-US"/>
              <a:pPr>
                <a:defRPr/>
              </a:pPr>
              <a:t>2024/11/15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15" tIns="47008" rIns="94015" bIns="47008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732" y="4415081"/>
            <a:ext cx="5608954" cy="4183537"/>
          </a:xfrm>
          <a:prstGeom prst="rect">
            <a:avLst/>
          </a:prstGeom>
        </p:spPr>
        <p:txBody>
          <a:bodyPr vert="horz" lIns="94015" tIns="47008" rIns="94015" bIns="47008" rtlCol="0"/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  <a:endParaRPr lang="zh-TW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" y="8830160"/>
            <a:ext cx="3037526" cy="464662"/>
          </a:xfrm>
          <a:prstGeom prst="rect">
            <a:avLst/>
          </a:prstGeom>
        </p:spPr>
        <p:txBody>
          <a:bodyPr vert="horz" lIns="94015" tIns="47008" rIns="94015" bIns="47008" rtlCol="0" anchor="b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294" y="8830160"/>
            <a:ext cx="3037526" cy="464662"/>
          </a:xfrm>
          <a:prstGeom prst="rect">
            <a:avLst/>
          </a:prstGeom>
        </p:spPr>
        <p:txBody>
          <a:bodyPr vert="horz" lIns="94015" tIns="47008" rIns="94015" bIns="47008" rtlCol="0" anchor="b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70570E2E-D8DC-4561-9036-3ABC8641FAF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32764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88841"/>
            <a:ext cx="7772400" cy="86409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 baseline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1"/>
            <a:ext cx="971600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2" hasCustomPrompt="1"/>
          </p:nvPr>
        </p:nvSpPr>
        <p:spPr>
          <a:xfrm>
            <a:off x="6948264" y="5733504"/>
            <a:ext cx="1728192" cy="4318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zh-TW" altLang="en-US" dirty="0"/>
              <a:t>單位 </a:t>
            </a:r>
            <a:r>
              <a:rPr lang="en-US" altLang="zh-TW" dirty="0"/>
              <a:t>&amp;</a:t>
            </a:r>
            <a:r>
              <a:rPr lang="zh-TW" altLang="en-US" dirty="0"/>
              <a:t> 日期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175048" y="3068960"/>
            <a:ext cx="4845224" cy="1805086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sz="16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542925" marR="0" indent="-2762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sz="14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809625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  <a:defRPr sz="1400" b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/>
              <a:t>第一層 </a:t>
            </a:r>
            <a:r>
              <a:rPr lang="en-US" altLang="zh-TW" noProof="0" dirty="0"/>
              <a:t>Level one </a:t>
            </a:r>
            <a:endParaRPr lang="zh-TW" altLang="en-US" noProof="0" dirty="0"/>
          </a:p>
          <a:p>
            <a:pPr lvl="1"/>
            <a:r>
              <a:rPr lang="zh-TW" altLang="en-US" noProof="0" dirty="0"/>
              <a:t>第二層 </a:t>
            </a:r>
            <a:r>
              <a:rPr lang="en-US" altLang="zh-TW" noProof="0" dirty="0"/>
              <a:t>Level two</a:t>
            </a:r>
            <a:endParaRPr lang="zh-TW" altLang="en-US" noProof="0" dirty="0"/>
          </a:p>
          <a:p>
            <a:pPr lvl="2"/>
            <a:r>
              <a:rPr lang="zh-TW" altLang="en-US" noProof="0" dirty="0"/>
              <a:t>第三層 </a:t>
            </a:r>
            <a:r>
              <a:rPr lang="en-US" altLang="zh-TW" noProof="0" dirty="0"/>
              <a:t>Level three </a:t>
            </a:r>
            <a:endParaRPr lang="zh-TW" altLang="en-US" noProof="0" dirty="0"/>
          </a:p>
        </p:txBody>
      </p:sp>
      <p:pic>
        <p:nvPicPr>
          <p:cNvPr id="7" name="Picture 9" descr="joy of innovation-final copy[1]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406400"/>
            <a:ext cx="2093912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7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12777"/>
            <a:ext cx="7772400" cy="14401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1008"/>
            <a:ext cx="64008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/>
              <a:t>Click to edit Master subtitle style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164388" y="6356350"/>
            <a:ext cx="1916112" cy="365125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BD1CCC90-7EF2-4A3B-8BC2-04AD65F8FB49}" type="datetime1">
              <a:rPr lang="zh-TW" altLang="en-US">
                <a:solidFill>
                  <a:prstClr val="black">
                    <a:lumMod val="95000"/>
                    <a:lumOff val="5000"/>
                  </a:prstClr>
                </a:solidFill>
              </a:rPr>
              <a:pPr>
                <a:defRPr/>
              </a:pPr>
              <a:t>2024/11/15</a:t>
            </a:fld>
            <a:endParaRPr lang="zh-TW" alt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64388" y="5949950"/>
            <a:ext cx="1887537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800" b="1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TW" altLang="en-US">
                <a:solidFill>
                  <a:prstClr val="black"/>
                </a:solidFill>
              </a:rPr>
              <a:t>報告人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76CF172A-95CD-4FC8-A4FC-9FFE6EFA9D6B}" type="slidenum">
              <a:rPr lang="zh-TW" altLang="en-US">
                <a:solidFill>
                  <a:prstClr val="black">
                    <a:lumMod val="95000"/>
                    <a:lumOff val="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14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25538"/>
            <a:ext cx="8229600" cy="500009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lang="zh-TW" altLang="en-US" sz="18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  <a:lvl2pPr marL="62865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lang="en-US" altLang="zh-TW" sz="16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2pPr>
            <a:lvl3pPr marL="828675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SzTx/>
              <a:buFont typeface="Wingdings" panose="05000000000000000000" pitchFamily="2" charset="2"/>
              <a:buChar char="v"/>
              <a:tabLst/>
              <a:defRPr lang="zh-TW" altLang="en-US" sz="1600" b="0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/>
              <a:t>第一層 </a:t>
            </a:r>
            <a:r>
              <a:rPr lang="en-US" altLang="zh-TW" noProof="0" dirty="0"/>
              <a:t>Level one</a:t>
            </a:r>
            <a:endParaRPr lang="zh-TW" altLang="en-US" noProof="0" dirty="0"/>
          </a:p>
          <a:p>
            <a:pPr lvl="1"/>
            <a:r>
              <a:rPr lang="zh-TW" altLang="en-US" noProof="0" dirty="0"/>
              <a:t>第二層 </a:t>
            </a:r>
            <a:r>
              <a:rPr lang="en-US" altLang="zh-TW" noProof="0" dirty="0"/>
              <a:t>Level two</a:t>
            </a:r>
          </a:p>
          <a:p>
            <a:pPr marL="809625" marR="0" lvl="2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zh-TW" altLang="en-US" noProof="0" dirty="0"/>
              <a:t>第三層 </a:t>
            </a:r>
            <a:r>
              <a:rPr lang="en-US" altLang="zh-TW" noProof="0" dirty="0"/>
              <a:t>Level three</a:t>
            </a:r>
            <a:endParaRPr lang="zh-TW" altLang="en-US" noProof="0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1"/>
            <a:ext cx="971600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pic>
        <p:nvPicPr>
          <p:cNvPr id="6" name="Picture 5" descr="joy of innovation-final copy[1]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6308725"/>
            <a:ext cx="1443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4244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5589240"/>
            <a:ext cx="8229600" cy="720080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sz="16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542925" marR="0" indent="-2762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sz="14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809625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  <a:defRPr sz="1400" b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/>
              <a:t>第一層 </a:t>
            </a:r>
            <a:r>
              <a:rPr lang="en-US" altLang="zh-TW" noProof="0" dirty="0"/>
              <a:t>Level one </a:t>
            </a:r>
            <a:endParaRPr lang="zh-TW" altLang="en-US" noProof="0" dirty="0"/>
          </a:p>
          <a:p>
            <a:pPr lvl="1"/>
            <a:r>
              <a:rPr lang="zh-TW" altLang="en-US" noProof="0" dirty="0"/>
              <a:t>第二層 </a:t>
            </a:r>
            <a:r>
              <a:rPr lang="en-US" altLang="zh-TW" noProof="0" dirty="0"/>
              <a:t>Level two</a:t>
            </a:r>
            <a:endParaRPr lang="zh-TW" altLang="en-US" noProof="0" dirty="0"/>
          </a:p>
          <a:p>
            <a:pPr lvl="2"/>
            <a:r>
              <a:rPr lang="zh-TW" altLang="en-US" noProof="0" dirty="0"/>
              <a:t>第三層 </a:t>
            </a:r>
            <a:r>
              <a:rPr lang="en-US" altLang="zh-TW" noProof="0" dirty="0"/>
              <a:t>Level three </a:t>
            </a:r>
            <a:endParaRPr lang="zh-TW" altLang="en-US" noProof="0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1"/>
            <a:ext cx="971600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pic>
        <p:nvPicPr>
          <p:cNvPr id="5" name="Picture 5" descr="joy of innovation-final copy[1]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6308725"/>
            <a:ext cx="1443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5810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-7937" y="6519201"/>
            <a:ext cx="979537" cy="3661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09819-A845-4EC2-8CF9-C1E34A8ED75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pic>
        <p:nvPicPr>
          <p:cNvPr id="5" name="Picture 5" descr="joy of innovation-final copy[1]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6308725"/>
            <a:ext cx="1443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78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12777"/>
            <a:ext cx="7772400" cy="14401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1008"/>
            <a:ext cx="64008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/>
              <a:t>Click to edit Master subtitle style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164388" y="6356350"/>
            <a:ext cx="1916112" cy="365125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BD1CCC90-7EF2-4A3B-8BC2-04AD65F8FB49}" type="datetime1">
              <a:rPr lang="zh-TW" altLang="en-US"/>
              <a:pPr>
                <a:defRPr/>
              </a:pPr>
              <a:t>2024/11/15</a:t>
            </a:fld>
            <a:endParaRPr lang="zh-TW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64388" y="5949950"/>
            <a:ext cx="1887537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800" b="1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TW" altLang="en-US"/>
              <a:t>報告人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76CF172A-95CD-4FC8-A4FC-9FFE6EFA9D6B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9660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88841"/>
            <a:ext cx="7772400" cy="86409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 baseline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1"/>
            <a:ext cx="971600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>
                <a:solidFill>
                  <a:prstClr val="white">
                    <a:lumMod val="6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2" hasCustomPrompt="1"/>
          </p:nvPr>
        </p:nvSpPr>
        <p:spPr>
          <a:xfrm>
            <a:off x="6948264" y="5733504"/>
            <a:ext cx="1728192" cy="4318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zh-TW" altLang="en-US" dirty="0"/>
              <a:t>單位 </a:t>
            </a:r>
            <a:r>
              <a:rPr lang="en-US" altLang="zh-TW" dirty="0"/>
              <a:t>&amp;</a:t>
            </a:r>
            <a:r>
              <a:rPr lang="zh-TW" altLang="en-US" dirty="0"/>
              <a:t> 日期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175048" y="3068960"/>
            <a:ext cx="4845224" cy="1805086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sz="16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542925" marR="0" indent="-2762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sz="14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809625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  <a:defRPr sz="1400" b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/>
              <a:t>第一層 </a:t>
            </a:r>
            <a:r>
              <a:rPr lang="en-US" altLang="zh-TW" noProof="0" dirty="0"/>
              <a:t>Level one </a:t>
            </a:r>
            <a:endParaRPr lang="zh-TW" altLang="en-US" noProof="0" dirty="0"/>
          </a:p>
          <a:p>
            <a:pPr lvl="1"/>
            <a:r>
              <a:rPr lang="zh-TW" altLang="en-US" noProof="0" dirty="0"/>
              <a:t>第二層 </a:t>
            </a:r>
            <a:r>
              <a:rPr lang="en-US" altLang="zh-TW" noProof="0" dirty="0"/>
              <a:t>Level two</a:t>
            </a:r>
            <a:endParaRPr lang="zh-TW" altLang="en-US" noProof="0" dirty="0"/>
          </a:p>
          <a:p>
            <a:pPr lvl="2"/>
            <a:r>
              <a:rPr lang="zh-TW" altLang="en-US" noProof="0" dirty="0"/>
              <a:t>第三層 </a:t>
            </a:r>
            <a:r>
              <a:rPr lang="en-US" altLang="zh-TW" noProof="0" dirty="0"/>
              <a:t>Level three </a:t>
            </a:r>
            <a:endParaRPr lang="zh-TW" altLang="en-US" noProof="0" dirty="0"/>
          </a:p>
        </p:txBody>
      </p:sp>
      <p:pic>
        <p:nvPicPr>
          <p:cNvPr id="7" name="Picture 9" descr="joy of innovation-final copy[1]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406400"/>
            <a:ext cx="2093912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723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25538"/>
            <a:ext cx="8229600" cy="500009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lang="zh-TW" altLang="en-US" sz="18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  <a:lvl2pPr marL="62865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lang="en-US" altLang="zh-TW" sz="16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2pPr>
            <a:lvl3pPr marL="828675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SzTx/>
              <a:buFont typeface="Wingdings" panose="05000000000000000000" pitchFamily="2" charset="2"/>
              <a:buChar char="v"/>
              <a:tabLst/>
              <a:defRPr lang="zh-TW" altLang="en-US" sz="1600" b="0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/>
              <a:t>第一層 </a:t>
            </a:r>
            <a:r>
              <a:rPr lang="en-US" altLang="zh-TW" noProof="0" dirty="0"/>
              <a:t>Level one</a:t>
            </a:r>
            <a:endParaRPr lang="zh-TW" altLang="en-US" noProof="0" dirty="0"/>
          </a:p>
          <a:p>
            <a:pPr lvl="1"/>
            <a:r>
              <a:rPr lang="zh-TW" altLang="en-US" noProof="0" dirty="0"/>
              <a:t>第二層 </a:t>
            </a:r>
            <a:r>
              <a:rPr lang="en-US" altLang="zh-TW" noProof="0" dirty="0"/>
              <a:t>Level two</a:t>
            </a:r>
          </a:p>
          <a:p>
            <a:pPr marL="809625" marR="0" lvl="2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zh-TW" altLang="en-US" noProof="0" dirty="0"/>
              <a:t>第三層 </a:t>
            </a:r>
            <a:r>
              <a:rPr lang="en-US" altLang="zh-TW" noProof="0" dirty="0"/>
              <a:t>Level three</a:t>
            </a:r>
            <a:endParaRPr lang="zh-TW" altLang="en-US" noProof="0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1"/>
            <a:ext cx="971600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>
                <a:solidFill>
                  <a:prstClr val="white">
                    <a:lumMod val="6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pic>
        <p:nvPicPr>
          <p:cNvPr id="6" name="Picture 5" descr="joy of innovation-final copy[1]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6308725"/>
            <a:ext cx="1443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0433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5589240"/>
            <a:ext cx="8229600" cy="720080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sz="16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542925" marR="0" indent="-2762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sz="14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809625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  <a:defRPr sz="1400" b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/>
              <a:t>第一層 </a:t>
            </a:r>
            <a:r>
              <a:rPr lang="en-US" altLang="zh-TW" noProof="0" dirty="0"/>
              <a:t>Level one </a:t>
            </a:r>
            <a:endParaRPr lang="zh-TW" altLang="en-US" noProof="0" dirty="0"/>
          </a:p>
          <a:p>
            <a:pPr lvl="1"/>
            <a:r>
              <a:rPr lang="zh-TW" altLang="en-US" noProof="0" dirty="0"/>
              <a:t>第二層 </a:t>
            </a:r>
            <a:r>
              <a:rPr lang="en-US" altLang="zh-TW" noProof="0" dirty="0"/>
              <a:t>Level two</a:t>
            </a:r>
            <a:endParaRPr lang="zh-TW" altLang="en-US" noProof="0" dirty="0"/>
          </a:p>
          <a:p>
            <a:pPr lvl="2"/>
            <a:r>
              <a:rPr lang="zh-TW" altLang="en-US" noProof="0" dirty="0"/>
              <a:t>第三層 </a:t>
            </a:r>
            <a:r>
              <a:rPr lang="en-US" altLang="zh-TW" noProof="0" dirty="0"/>
              <a:t>Level three </a:t>
            </a:r>
            <a:endParaRPr lang="zh-TW" altLang="en-US" noProof="0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1"/>
            <a:ext cx="971600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>
                <a:solidFill>
                  <a:prstClr val="white">
                    <a:lumMod val="6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5" name="Picture 5" descr="joy of innovation-final copy[1]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6308725"/>
            <a:ext cx="1443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106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-7937" y="6519201"/>
            <a:ext cx="979537" cy="3661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09819-A845-4EC2-8CF9-C1E34A8ED756}" type="slidenum">
              <a:rPr lang="zh-TW" alt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pic>
        <p:nvPicPr>
          <p:cNvPr id="5" name="Picture 5" descr="joy of innovation-final copy[1]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6308725"/>
            <a:ext cx="1443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962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" y="1"/>
            <a:ext cx="9144000" cy="688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510006"/>
            <a:ext cx="899592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83C173E-1730-4542-968C-CED62323C27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94" r:id="rId1"/>
    <p:sldLayoutId id="2147484995" r:id="rId2"/>
    <p:sldLayoutId id="2147484996" r:id="rId3"/>
    <p:sldLayoutId id="2147484992" r:id="rId4"/>
    <p:sldLayoutId id="2147484997" r:id="rId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D00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00" marR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C00000"/>
        </a:buClr>
        <a:buSzTx/>
        <a:buFont typeface="Wingdings" pitchFamily="2" charset="2"/>
        <a:buChar char="n"/>
        <a:tabLst/>
        <a:defRPr lang="en-US" altLang="zh-TW" sz="1800" b="1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1pPr>
      <a:lvl2pPr marL="628650" marR="0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3333FF"/>
        </a:buClr>
        <a:buSzTx/>
        <a:buFont typeface="Wingdings" pitchFamily="2" charset="2"/>
        <a:buChar char="l"/>
        <a:tabLst/>
        <a:defRPr lang="en-US" altLang="zh-TW" sz="1600" b="1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2pPr>
      <a:lvl3pPr marL="895350" marR="0" indent="-2667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00B050"/>
        </a:buClr>
        <a:buSzTx/>
        <a:buFont typeface="Wingdings" panose="05000000000000000000" pitchFamily="2" charset="2"/>
        <a:buChar char="v"/>
        <a:tabLst/>
        <a:defRPr lang="en-US" altLang="zh-TW" sz="1600" b="0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»"/>
        <a:defRPr lang="en-US" altLang="zh-TW" sz="2400" kern="1200" dirty="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" y="1"/>
            <a:ext cx="9144000" cy="688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510006"/>
            <a:ext cx="899592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83C173E-1730-4542-968C-CED62323C27C}" type="slidenum">
              <a:rPr lang="zh-TW" alt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89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99" r:id="rId1"/>
    <p:sldLayoutId id="2147485000" r:id="rId2"/>
    <p:sldLayoutId id="2147485001" r:id="rId3"/>
    <p:sldLayoutId id="2147485002" r:id="rId4"/>
    <p:sldLayoutId id="2147485003" r:id="rId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D00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00" marR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C00000"/>
        </a:buClr>
        <a:buSzTx/>
        <a:buFont typeface="Wingdings" pitchFamily="2" charset="2"/>
        <a:buChar char="n"/>
        <a:tabLst/>
        <a:defRPr lang="en-US" altLang="zh-TW" sz="1800" b="1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1pPr>
      <a:lvl2pPr marL="628650" marR="0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3333FF"/>
        </a:buClr>
        <a:buSzTx/>
        <a:buFont typeface="Wingdings" pitchFamily="2" charset="2"/>
        <a:buChar char="l"/>
        <a:tabLst/>
        <a:defRPr lang="en-US" altLang="zh-TW" sz="1600" b="1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2pPr>
      <a:lvl3pPr marL="895350" marR="0" indent="-2667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00B050"/>
        </a:buClr>
        <a:buSzTx/>
        <a:buFont typeface="Wingdings" panose="05000000000000000000" pitchFamily="2" charset="2"/>
        <a:buChar char="v"/>
        <a:tabLst/>
        <a:defRPr lang="en-US" altLang="zh-TW" sz="1600" b="0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»"/>
        <a:defRPr lang="en-US" altLang="zh-TW" sz="2400" kern="1200" dirty="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6D471B-D358-46FD-B790-B478E46D25E8}" type="slidenum">
              <a:rPr lang="zh-TW" altLang="en-US" smtClean="0"/>
              <a:pPr>
                <a:defRPr/>
              </a:pPr>
              <a:t>0</a:t>
            </a:fld>
            <a:endParaRPr lang="zh-TW" altLang="en-US" dirty="0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395536" y="1844824"/>
            <a:ext cx="8352928" cy="79208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 baseline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defRPr/>
            </a:pPr>
            <a:r>
              <a:rPr kumimoji="0" lang="zh-TW" altLang="en-US" sz="2800" dirty="0"/>
              <a:t>零用金及激勵金申請</a:t>
            </a:r>
            <a:endParaRPr kumimoji="0" lang="en-US" sz="2800" dirty="0"/>
          </a:p>
        </p:txBody>
      </p:sp>
    </p:spTree>
    <p:extLst>
      <p:ext uri="{BB962C8B-B14F-4D97-AF65-F5344CB8AC3E}">
        <p14:creationId xmlns:p14="http://schemas.microsoft.com/office/powerpoint/2010/main" val="3979870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7D36435-8579-B7F3-CD30-5FC1BC321F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9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53A3AD4-61D1-63F2-A7B7-355CE2269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621F718-5B6D-81C8-BFEA-47FBC9904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25" y="1268760"/>
            <a:ext cx="8773749" cy="418205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4BA96F6-6F28-CAA9-6AC7-B16E11D4B749}"/>
              </a:ext>
            </a:extLst>
          </p:cNvPr>
          <p:cNvSpPr/>
          <p:nvPr/>
        </p:nvSpPr>
        <p:spPr>
          <a:xfrm>
            <a:off x="2816404" y="1492011"/>
            <a:ext cx="1224774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F4CB79AC-A6EB-6D1B-A9D1-0B38C9BE8DFA}"/>
              </a:ext>
            </a:extLst>
          </p:cNvPr>
          <p:cNvCxnSpPr>
            <a:cxnSpLocks/>
          </p:cNvCxnSpPr>
          <p:nvPr/>
        </p:nvCxnSpPr>
        <p:spPr>
          <a:xfrm flipH="1" flipV="1">
            <a:off x="4041178" y="2011270"/>
            <a:ext cx="1627422" cy="5274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C5173739-2B41-52E5-EC78-8DBAE9F7875A}"/>
              </a:ext>
            </a:extLst>
          </p:cNvPr>
          <p:cNvSpPr txBox="1"/>
          <p:nvPr/>
        </p:nvSpPr>
        <p:spPr>
          <a:xfrm>
            <a:off x="5668601" y="2538673"/>
            <a:ext cx="182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點擊 下一步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6FFC82B-F1E4-32C0-8385-0D8AE8F268EE}"/>
              </a:ext>
            </a:extLst>
          </p:cNvPr>
          <p:cNvSpPr txBox="1"/>
          <p:nvPr/>
        </p:nvSpPr>
        <p:spPr>
          <a:xfrm>
            <a:off x="5442886" y="25498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4A39767-0EEF-8323-A197-39B0B30938FF}"/>
              </a:ext>
            </a:extLst>
          </p:cNvPr>
          <p:cNvSpPr/>
          <p:nvPr/>
        </p:nvSpPr>
        <p:spPr>
          <a:xfrm>
            <a:off x="1630158" y="2350244"/>
            <a:ext cx="162742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904B2C9-B21B-8DA4-2974-A697A019453E}"/>
              </a:ext>
            </a:extLst>
          </p:cNvPr>
          <p:cNvSpPr txBox="1"/>
          <p:nvPr/>
        </p:nvSpPr>
        <p:spPr>
          <a:xfrm>
            <a:off x="4293913" y="3072864"/>
            <a:ext cx="3117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鍵入 費用報銷金額</a:t>
            </a:r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FB00E1E-C42C-4397-7F9E-F15126B1B7E5}"/>
              </a:ext>
            </a:extLst>
          </p:cNvPr>
          <p:cNvCxnSpPr>
            <a:cxnSpLocks/>
          </p:cNvCxnSpPr>
          <p:nvPr/>
        </p:nvCxnSpPr>
        <p:spPr>
          <a:xfrm flipH="1" flipV="1">
            <a:off x="3367694" y="2689669"/>
            <a:ext cx="988282" cy="2294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46B480B-BD5D-49E8-1AD9-36F78127DBFE}"/>
              </a:ext>
            </a:extLst>
          </p:cNvPr>
          <p:cNvSpPr txBox="1"/>
          <p:nvPr/>
        </p:nvSpPr>
        <p:spPr>
          <a:xfrm>
            <a:off x="4054290" y="30701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5A80183-7387-3E54-1196-74467954B92C}"/>
              </a:ext>
            </a:extLst>
          </p:cNvPr>
          <p:cNvSpPr/>
          <p:nvPr/>
        </p:nvSpPr>
        <p:spPr>
          <a:xfrm>
            <a:off x="1719802" y="2935439"/>
            <a:ext cx="1772078" cy="1132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53D8A37-69C7-C17E-3346-1E1E310A35FA}"/>
              </a:ext>
            </a:extLst>
          </p:cNvPr>
          <p:cNvCxnSpPr>
            <a:cxnSpLocks/>
          </p:cNvCxnSpPr>
          <p:nvPr/>
        </p:nvCxnSpPr>
        <p:spPr>
          <a:xfrm flipH="1" flipV="1">
            <a:off x="2987824" y="4103914"/>
            <a:ext cx="1131483" cy="4166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F5BB6BE-589D-E9D4-F275-FA4B9470EC0A}"/>
              </a:ext>
            </a:extLst>
          </p:cNvPr>
          <p:cNvSpPr txBox="1"/>
          <p:nvPr/>
        </p:nvSpPr>
        <p:spPr>
          <a:xfrm>
            <a:off x="4119306" y="4523281"/>
            <a:ext cx="3693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選取 費用項目 零配件</a:t>
            </a:r>
            <a:r>
              <a:rPr lang="en-US" altLang="zh-TW" dirty="0">
                <a:highlight>
                  <a:srgbClr val="FFFF00"/>
                </a:highlight>
              </a:rPr>
              <a:t>-</a:t>
            </a:r>
            <a:r>
              <a:rPr lang="zh-TW" altLang="en-US" dirty="0">
                <a:highlight>
                  <a:srgbClr val="FFFF00"/>
                </a:highlight>
              </a:rPr>
              <a:t>其他</a:t>
            </a:r>
            <a:r>
              <a:rPr lang="en-US" altLang="zh-TW" dirty="0">
                <a:highlight>
                  <a:srgbClr val="FFFF00"/>
                </a:highlight>
              </a:rPr>
              <a:t>-</a:t>
            </a:r>
            <a:r>
              <a:rPr lang="zh-TW" altLang="en-US" dirty="0">
                <a:highlight>
                  <a:srgbClr val="FFFF00"/>
                </a:highlight>
              </a:rPr>
              <a:t>非入庫 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410048B-8CEB-1C7E-F1AD-1E7EF9752390}"/>
              </a:ext>
            </a:extLst>
          </p:cNvPr>
          <p:cNvSpPr txBox="1"/>
          <p:nvPr/>
        </p:nvSpPr>
        <p:spPr>
          <a:xfrm>
            <a:off x="3881838" y="4500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755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F54468-A36C-8C40-A498-DD0396D13C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10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9E43E7E-2783-6891-C0FB-F29026F02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223CFE-1E63-FD99-1721-CA01695A4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25" y="1347497"/>
            <a:ext cx="8773749" cy="416300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847B2F9-F3BD-16EF-3883-AED0D096A4C3}"/>
              </a:ext>
            </a:extLst>
          </p:cNvPr>
          <p:cNvSpPr/>
          <p:nvPr/>
        </p:nvSpPr>
        <p:spPr>
          <a:xfrm>
            <a:off x="2832019" y="1613597"/>
            <a:ext cx="1224774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E57E6D6-72C6-8DDD-45BC-17CA0B958D43}"/>
              </a:ext>
            </a:extLst>
          </p:cNvPr>
          <p:cNvCxnSpPr>
            <a:cxnSpLocks/>
          </p:cNvCxnSpPr>
          <p:nvPr/>
        </p:nvCxnSpPr>
        <p:spPr>
          <a:xfrm flipH="1" flipV="1">
            <a:off x="4056793" y="2132856"/>
            <a:ext cx="1627422" cy="5274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A3D4F0-873C-181C-4B1F-9D9EED229EF0}"/>
              </a:ext>
            </a:extLst>
          </p:cNvPr>
          <p:cNvSpPr txBox="1"/>
          <p:nvPr/>
        </p:nvSpPr>
        <p:spPr>
          <a:xfrm>
            <a:off x="5684216" y="2660259"/>
            <a:ext cx="182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點擊 下一步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63771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90CFC40-178D-8132-D544-20AC7C77E5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11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4BD32C8-A93C-FBBE-1BAB-25354A659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8819B92-2905-8104-ED26-F132C647B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37" y="1153615"/>
            <a:ext cx="6449325" cy="55157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649A78F-61B6-80A7-7880-21407D0A5A42}"/>
              </a:ext>
            </a:extLst>
          </p:cNvPr>
          <p:cNvSpPr/>
          <p:nvPr/>
        </p:nvSpPr>
        <p:spPr>
          <a:xfrm>
            <a:off x="3960411" y="1436128"/>
            <a:ext cx="1224774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D93D39C9-103C-37CC-0BD3-2D4828B42CFD}"/>
              </a:ext>
            </a:extLst>
          </p:cNvPr>
          <p:cNvCxnSpPr>
            <a:cxnSpLocks/>
          </p:cNvCxnSpPr>
          <p:nvPr/>
        </p:nvCxnSpPr>
        <p:spPr>
          <a:xfrm flipH="1" flipV="1">
            <a:off x="5185185" y="1955387"/>
            <a:ext cx="1627422" cy="5274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87D0A370-6718-3915-4016-105BBAD745EF}"/>
              </a:ext>
            </a:extLst>
          </p:cNvPr>
          <p:cNvSpPr txBox="1"/>
          <p:nvPr/>
        </p:nvSpPr>
        <p:spPr>
          <a:xfrm>
            <a:off x="6812608" y="2482790"/>
            <a:ext cx="182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點擊 確定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90518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36A28B7-D260-7C1A-1A40-3A98852863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12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D98B231-0292-AADD-DF08-7E2B4C44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F157F9D-64F0-336D-08C8-BE46745C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60" y="908720"/>
            <a:ext cx="8007079" cy="594928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9D1E9E3-5723-909D-07B6-AB3EA5065E2F}"/>
              </a:ext>
            </a:extLst>
          </p:cNvPr>
          <p:cNvSpPr/>
          <p:nvPr/>
        </p:nvSpPr>
        <p:spPr>
          <a:xfrm>
            <a:off x="4206220" y="1303263"/>
            <a:ext cx="1224774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1A6A41DA-E5BB-08A0-E8E8-EABB97A8AA0D}"/>
              </a:ext>
            </a:extLst>
          </p:cNvPr>
          <p:cNvCxnSpPr>
            <a:cxnSpLocks/>
          </p:cNvCxnSpPr>
          <p:nvPr/>
        </p:nvCxnSpPr>
        <p:spPr>
          <a:xfrm flipH="1" flipV="1">
            <a:off x="5430994" y="1844824"/>
            <a:ext cx="1627422" cy="5274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DD5ECAEA-9104-7061-1577-165423F75399}"/>
              </a:ext>
            </a:extLst>
          </p:cNvPr>
          <p:cNvSpPr txBox="1"/>
          <p:nvPr/>
        </p:nvSpPr>
        <p:spPr>
          <a:xfrm>
            <a:off x="7058417" y="2372227"/>
            <a:ext cx="182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點擊 意見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85977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B023BEE-1ABF-9F08-F517-8940BE30AD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13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092EDCF-F6EE-8473-D98A-7F879D166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3BCDED1-4DD1-2D63-1D66-0530EEAB4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076" y="956917"/>
            <a:ext cx="3381847" cy="494416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F75C86F-D6FA-8681-7554-120D76C356CF}"/>
              </a:ext>
            </a:extLst>
          </p:cNvPr>
          <p:cNvSpPr/>
          <p:nvPr/>
        </p:nvSpPr>
        <p:spPr>
          <a:xfrm>
            <a:off x="3053145" y="1215002"/>
            <a:ext cx="1224774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DA16D117-4644-1DA7-A9DE-87211175EC9B}"/>
              </a:ext>
            </a:extLst>
          </p:cNvPr>
          <p:cNvCxnSpPr>
            <a:cxnSpLocks/>
          </p:cNvCxnSpPr>
          <p:nvPr/>
        </p:nvCxnSpPr>
        <p:spPr>
          <a:xfrm flipH="1" flipV="1">
            <a:off x="4277919" y="1584334"/>
            <a:ext cx="1952288" cy="1611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87E1A9A9-3754-4381-7EFE-052A48F5A45D}"/>
              </a:ext>
            </a:extLst>
          </p:cNvPr>
          <p:cNvSpPr txBox="1"/>
          <p:nvPr/>
        </p:nvSpPr>
        <p:spPr>
          <a:xfrm>
            <a:off x="6230207" y="1364929"/>
            <a:ext cx="182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點擊 確定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C79EC12-A285-BCA5-AE3D-95A212DE69A8}"/>
              </a:ext>
            </a:extLst>
          </p:cNvPr>
          <p:cNvSpPr/>
          <p:nvPr/>
        </p:nvSpPr>
        <p:spPr>
          <a:xfrm>
            <a:off x="3053144" y="2327532"/>
            <a:ext cx="2959015" cy="1656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2DE0AE6-00DA-AF3C-08F9-AB6EA9479FE2}"/>
              </a:ext>
            </a:extLst>
          </p:cNvPr>
          <p:cNvSpPr txBox="1"/>
          <p:nvPr/>
        </p:nvSpPr>
        <p:spPr>
          <a:xfrm>
            <a:off x="5495122" y="4727137"/>
            <a:ext cx="3117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鍵入 我的意見</a:t>
            </a:r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24F8C2F-2730-E5ED-BD1C-38975EA0C569}"/>
              </a:ext>
            </a:extLst>
          </p:cNvPr>
          <p:cNvCxnSpPr>
            <a:cxnSpLocks/>
          </p:cNvCxnSpPr>
          <p:nvPr/>
        </p:nvCxnSpPr>
        <p:spPr>
          <a:xfrm flipH="1" flipV="1">
            <a:off x="4860032" y="4049807"/>
            <a:ext cx="697153" cy="5236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50AA758-6A54-55A7-B16A-2BABDA405580}"/>
              </a:ext>
            </a:extLst>
          </p:cNvPr>
          <p:cNvSpPr txBox="1"/>
          <p:nvPr/>
        </p:nvSpPr>
        <p:spPr>
          <a:xfrm>
            <a:off x="5255499" y="472442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218F0C7-D776-0905-6B83-2AFF980C1820}"/>
              </a:ext>
            </a:extLst>
          </p:cNvPr>
          <p:cNvSpPr txBox="1"/>
          <p:nvPr/>
        </p:nvSpPr>
        <p:spPr>
          <a:xfrm>
            <a:off x="6020881" y="137617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24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404C7B0-7A2C-1DA9-3E40-6ED6690A14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14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76DB214-75E8-F445-4A4C-577A11176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681C675-DB08-EAA1-4EA0-94F3FC188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64" y="908720"/>
            <a:ext cx="8037871" cy="594928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1CB4BE6-4981-4DCA-FF1C-AFECBBF00839}"/>
              </a:ext>
            </a:extLst>
          </p:cNvPr>
          <p:cNvSpPr/>
          <p:nvPr/>
        </p:nvSpPr>
        <p:spPr>
          <a:xfrm>
            <a:off x="3087236" y="1303263"/>
            <a:ext cx="1224774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11B4E1F7-6A80-0971-8F4F-9CB3DA8C912A}"/>
              </a:ext>
            </a:extLst>
          </p:cNvPr>
          <p:cNvCxnSpPr>
            <a:cxnSpLocks/>
          </p:cNvCxnSpPr>
          <p:nvPr/>
        </p:nvCxnSpPr>
        <p:spPr>
          <a:xfrm flipH="1" flipV="1">
            <a:off x="4312010" y="1844824"/>
            <a:ext cx="1627422" cy="5274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12BEA1-8820-CAEE-D597-FCA775D729BA}"/>
              </a:ext>
            </a:extLst>
          </p:cNvPr>
          <p:cNvSpPr txBox="1"/>
          <p:nvPr/>
        </p:nvSpPr>
        <p:spPr>
          <a:xfrm>
            <a:off x="5939433" y="2372227"/>
            <a:ext cx="182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點擊 送出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10783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58960F5-EB22-9229-EBDE-FBAC37A132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15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75686CB-37E2-755D-AD1C-AC0C0E1F6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完成一般費用</a:t>
            </a:r>
            <a:r>
              <a:rPr lang="zh-TW" altLang="en-US" dirty="0"/>
              <a:t>報銷</a:t>
            </a:r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EA4AA01-803A-1290-9993-0B2A454FA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36" y="908720"/>
            <a:ext cx="8259328" cy="582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33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115DC67A-C398-A87E-F642-EA1ED6700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53" y="1104863"/>
            <a:ext cx="8402223" cy="542048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1EDBA16-95AA-9923-C5D4-F6D23FF63F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16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B7EAA4D-561E-53DC-4070-9FF9FE954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激勵金申請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DBE4D8-7638-074D-A346-F30DE7CB03EA}"/>
              </a:ext>
            </a:extLst>
          </p:cNvPr>
          <p:cNvSpPr/>
          <p:nvPr/>
        </p:nvSpPr>
        <p:spPr>
          <a:xfrm>
            <a:off x="1492856" y="2101575"/>
            <a:ext cx="178300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117C5EE-0017-C621-4CAA-70CAFDE12139}"/>
              </a:ext>
            </a:extLst>
          </p:cNvPr>
          <p:cNvCxnSpPr>
            <a:cxnSpLocks/>
          </p:cNvCxnSpPr>
          <p:nvPr/>
        </p:nvCxnSpPr>
        <p:spPr>
          <a:xfrm flipH="1">
            <a:off x="3020926" y="1731164"/>
            <a:ext cx="903002" cy="2405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1ED38AE-7764-C968-C32B-B0E995A82F1C}"/>
              </a:ext>
            </a:extLst>
          </p:cNvPr>
          <p:cNvSpPr txBox="1"/>
          <p:nvPr/>
        </p:nvSpPr>
        <p:spPr>
          <a:xfrm>
            <a:off x="4278578" y="1546498"/>
            <a:ext cx="1795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一般費用類型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2117F5-0311-D154-E4BE-26E37EE28692}"/>
              </a:ext>
            </a:extLst>
          </p:cNvPr>
          <p:cNvSpPr/>
          <p:nvPr/>
        </p:nvSpPr>
        <p:spPr>
          <a:xfrm>
            <a:off x="601356" y="2704338"/>
            <a:ext cx="224245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2ED2E1A-0863-EEE0-0904-F187D41CA2E4}"/>
              </a:ext>
            </a:extLst>
          </p:cNvPr>
          <p:cNvSpPr/>
          <p:nvPr/>
        </p:nvSpPr>
        <p:spPr>
          <a:xfrm>
            <a:off x="601356" y="3024323"/>
            <a:ext cx="6634940" cy="511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422AB0-653A-27EC-F492-3FC385AA85CF}"/>
              </a:ext>
            </a:extLst>
          </p:cNvPr>
          <p:cNvSpPr/>
          <p:nvPr/>
        </p:nvSpPr>
        <p:spPr>
          <a:xfrm>
            <a:off x="601356" y="3542954"/>
            <a:ext cx="382662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A686C17-A2FC-2DD8-BC46-478DD841A9B1}"/>
              </a:ext>
            </a:extLst>
          </p:cNvPr>
          <p:cNvSpPr txBox="1"/>
          <p:nvPr/>
        </p:nvSpPr>
        <p:spPr>
          <a:xfrm>
            <a:off x="3956696" y="2175170"/>
            <a:ext cx="24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鍵入 申請人 帳號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61A95EE-8238-4BC3-5E89-E715F3584C52}"/>
              </a:ext>
            </a:extLst>
          </p:cNvPr>
          <p:cNvSpPr txBox="1"/>
          <p:nvPr/>
        </p:nvSpPr>
        <p:spPr>
          <a:xfrm>
            <a:off x="6712201" y="3985529"/>
            <a:ext cx="1673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鍵入 申請目的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C5B073F-835D-C4AB-A85B-338FCC41FED7}"/>
              </a:ext>
            </a:extLst>
          </p:cNvPr>
          <p:cNvSpPr txBox="1"/>
          <p:nvPr/>
        </p:nvSpPr>
        <p:spPr>
          <a:xfrm>
            <a:off x="3374141" y="4443775"/>
            <a:ext cx="2708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>
                <a:highlight>
                  <a:srgbClr val="FFFF00"/>
                </a:highlight>
              </a:rPr>
              <a:t>點選 預算計畫代號</a:t>
            </a:r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AA7D71D-8B27-BCE6-8328-B1524BA97E91}"/>
              </a:ext>
            </a:extLst>
          </p:cNvPr>
          <p:cNvCxnSpPr>
            <a:cxnSpLocks/>
          </p:cNvCxnSpPr>
          <p:nvPr/>
        </p:nvCxnSpPr>
        <p:spPr>
          <a:xfrm flipH="1">
            <a:off x="2824355" y="2621211"/>
            <a:ext cx="1099573" cy="247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96750A1B-4404-AA9D-DB19-758A7122CB63}"/>
              </a:ext>
            </a:extLst>
          </p:cNvPr>
          <p:cNvCxnSpPr>
            <a:cxnSpLocks/>
          </p:cNvCxnSpPr>
          <p:nvPr/>
        </p:nvCxnSpPr>
        <p:spPr>
          <a:xfrm flipH="1" flipV="1">
            <a:off x="5508104" y="3640085"/>
            <a:ext cx="1008112" cy="5301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6CA94CC-C2C2-AE98-0F1E-658D73EC9619}"/>
              </a:ext>
            </a:extLst>
          </p:cNvPr>
          <p:cNvCxnSpPr>
            <a:cxnSpLocks/>
          </p:cNvCxnSpPr>
          <p:nvPr/>
        </p:nvCxnSpPr>
        <p:spPr>
          <a:xfrm flipH="1" flipV="1">
            <a:off x="2219135" y="3882633"/>
            <a:ext cx="1008112" cy="5301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5B6F813-1A1A-0FBB-526E-0246D58B4390}"/>
              </a:ext>
            </a:extLst>
          </p:cNvPr>
          <p:cNvSpPr txBox="1"/>
          <p:nvPr/>
        </p:nvSpPr>
        <p:spPr>
          <a:xfrm>
            <a:off x="4103996" y="15417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B6DE428-E662-F2F1-BEAF-15ED76548A6D}"/>
              </a:ext>
            </a:extLst>
          </p:cNvPr>
          <p:cNvSpPr txBox="1"/>
          <p:nvPr/>
        </p:nvSpPr>
        <p:spPr>
          <a:xfrm>
            <a:off x="3700565" y="21739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endParaRPr 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B70775D-AAE7-1592-4407-BEAB4E4C9FF3}"/>
              </a:ext>
            </a:extLst>
          </p:cNvPr>
          <p:cNvSpPr txBox="1"/>
          <p:nvPr/>
        </p:nvSpPr>
        <p:spPr>
          <a:xfrm>
            <a:off x="6513392" y="39760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3</a:t>
            </a:r>
            <a:endParaRPr 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950BC5F-B108-C2C3-8FDD-234E47459082}"/>
              </a:ext>
            </a:extLst>
          </p:cNvPr>
          <p:cNvSpPr txBox="1"/>
          <p:nvPr/>
        </p:nvSpPr>
        <p:spPr>
          <a:xfrm>
            <a:off x="3226210" y="44572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4</a:t>
            </a:r>
            <a:endParaRPr 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95335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B39E5724-4D0B-E289-670D-22A9A6CBE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76" y="1515946"/>
            <a:ext cx="6068272" cy="4029637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18F30EE-AB83-5D35-F411-0D2BE1B8F7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17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CF05D98-69CB-AB0F-A8ED-8ECE9C0E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9F4A199-EB2B-C30C-5C96-DA68E9A177A1}"/>
              </a:ext>
            </a:extLst>
          </p:cNvPr>
          <p:cNvSpPr/>
          <p:nvPr/>
        </p:nvSpPr>
        <p:spPr>
          <a:xfrm>
            <a:off x="5801237" y="2241124"/>
            <a:ext cx="1639931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E4F6AC7-0414-0043-6926-C75F2C6526F9}"/>
              </a:ext>
            </a:extLst>
          </p:cNvPr>
          <p:cNvCxnSpPr>
            <a:cxnSpLocks/>
          </p:cNvCxnSpPr>
          <p:nvPr/>
        </p:nvCxnSpPr>
        <p:spPr>
          <a:xfrm flipH="1">
            <a:off x="6665334" y="1244599"/>
            <a:ext cx="915806" cy="7655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A24C79D3-4134-8477-D6FA-7A7B938078D3}"/>
              </a:ext>
            </a:extLst>
          </p:cNvPr>
          <p:cNvSpPr txBox="1"/>
          <p:nvPr/>
        </p:nvSpPr>
        <p:spPr>
          <a:xfrm>
            <a:off x="6815076" y="875267"/>
            <a:ext cx="1673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鍵入 </a:t>
            </a:r>
            <a:r>
              <a:rPr lang="en-US" altLang="zh-TW" dirty="0">
                <a:highlight>
                  <a:srgbClr val="FFFF00"/>
                </a:highlight>
              </a:rPr>
              <a:t>S000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63E9B3-3398-5631-BC1E-ABB11EF920D1}"/>
              </a:ext>
            </a:extLst>
          </p:cNvPr>
          <p:cNvSpPr/>
          <p:nvPr/>
        </p:nvSpPr>
        <p:spPr>
          <a:xfrm>
            <a:off x="2987824" y="3135145"/>
            <a:ext cx="86409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BC6457B-9562-7CA8-5B19-B81061DB7A31}"/>
              </a:ext>
            </a:extLst>
          </p:cNvPr>
          <p:cNvCxnSpPr>
            <a:cxnSpLocks/>
          </p:cNvCxnSpPr>
          <p:nvPr/>
        </p:nvCxnSpPr>
        <p:spPr>
          <a:xfrm flipH="1">
            <a:off x="3851920" y="3129454"/>
            <a:ext cx="1008112" cy="2308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4DD2DC6-42E5-4397-6A9E-DF6A93F55F4E}"/>
              </a:ext>
            </a:extLst>
          </p:cNvPr>
          <p:cNvSpPr txBox="1"/>
          <p:nvPr/>
        </p:nvSpPr>
        <p:spPr>
          <a:xfrm>
            <a:off x="4596412" y="2760122"/>
            <a:ext cx="1204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點擊 查詢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8F94500-2E2C-B6C2-6C96-F9A33F98B248}"/>
              </a:ext>
            </a:extLst>
          </p:cNvPr>
          <p:cNvSpPr txBox="1"/>
          <p:nvPr/>
        </p:nvSpPr>
        <p:spPr>
          <a:xfrm>
            <a:off x="6589362" y="8864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A02159D-22CF-F0A1-0BAC-BCA2E89A2D83}"/>
              </a:ext>
            </a:extLst>
          </p:cNvPr>
          <p:cNvSpPr txBox="1"/>
          <p:nvPr/>
        </p:nvSpPr>
        <p:spPr>
          <a:xfrm>
            <a:off x="4355976" y="27601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A56D4E6-B23F-66BF-A0A3-6F730484A961}"/>
              </a:ext>
            </a:extLst>
          </p:cNvPr>
          <p:cNvSpPr txBox="1"/>
          <p:nvPr/>
        </p:nvSpPr>
        <p:spPr>
          <a:xfrm>
            <a:off x="738681" y="332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E535AC4-03A8-CC3A-4314-D9441ACC557E}"/>
              </a:ext>
            </a:extLst>
          </p:cNvPr>
          <p:cNvSpPr txBox="1"/>
          <p:nvPr/>
        </p:nvSpPr>
        <p:spPr>
          <a:xfrm>
            <a:off x="971600" y="3325080"/>
            <a:ext cx="1204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點選</a:t>
            </a:r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7C24190-9FEB-7AAB-1705-38C274A7EF71}"/>
              </a:ext>
            </a:extLst>
          </p:cNvPr>
          <p:cNvCxnSpPr>
            <a:cxnSpLocks/>
          </p:cNvCxnSpPr>
          <p:nvPr/>
        </p:nvCxnSpPr>
        <p:spPr>
          <a:xfrm>
            <a:off x="1253392" y="3708211"/>
            <a:ext cx="726320" cy="7065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9AE1106B-59D9-B14F-F513-0BACFD7DD86B}"/>
              </a:ext>
            </a:extLst>
          </p:cNvPr>
          <p:cNvSpPr/>
          <p:nvPr/>
        </p:nvSpPr>
        <p:spPr>
          <a:xfrm>
            <a:off x="2101183" y="5006570"/>
            <a:ext cx="792088" cy="3376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23F38DE-8E86-B5B7-F3E6-8129BA20F90F}"/>
              </a:ext>
            </a:extLst>
          </p:cNvPr>
          <p:cNvCxnSpPr>
            <a:cxnSpLocks/>
          </p:cNvCxnSpPr>
          <p:nvPr/>
        </p:nvCxnSpPr>
        <p:spPr>
          <a:xfrm flipH="1">
            <a:off x="2932069" y="4657428"/>
            <a:ext cx="451504" cy="3394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5D40FC4-C37D-505E-508C-2C3C9B9A08FF}"/>
              </a:ext>
            </a:extLst>
          </p:cNvPr>
          <p:cNvSpPr txBox="1"/>
          <p:nvPr/>
        </p:nvSpPr>
        <p:spPr>
          <a:xfrm>
            <a:off x="2630383" y="41842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4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0774B93-E83F-1840-A43F-6EB48B2CF908}"/>
              </a:ext>
            </a:extLst>
          </p:cNvPr>
          <p:cNvSpPr txBox="1"/>
          <p:nvPr/>
        </p:nvSpPr>
        <p:spPr>
          <a:xfrm>
            <a:off x="2814539" y="4170604"/>
            <a:ext cx="1619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點擊 確定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77664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49D4C6DA-FD10-D084-9B69-5B153EA78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53" y="1104863"/>
            <a:ext cx="8402223" cy="542048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70FC61C-71B5-06C4-AF48-F60DEFD96E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18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48A859-2EB9-D0B0-CFBE-78285994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7046F66-DC53-CF45-E233-C7E1830594D6}"/>
              </a:ext>
            </a:extLst>
          </p:cNvPr>
          <p:cNvSpPr/>
          <p:nvPr/>
        </p:nvSpPr>
        <p:spPr>
          <a:xfrm>
            <a:off x="616661" y="5385446"/>
            <a:ext cx="1185581" cy="3376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4C565C8D-5F2E-B6C6-BFAF-7BAB67E10600}"/>
              </a:ext>
            </a:extLst>
          </p:cNvPr>
          <p:cNvCxnSpPr>
            <a:cxnSpLocks/>
          </p:cNvCxnSpPr>
          <p:nvPr/>
        </p:nvCxnSpPr>
        <p:spPr>
          <a:xfrm flipH="1">
            <a:off x="1469850" y="5036304"/>
            <a:ext cx="451504" cy="3394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02D7E01C-891E-CD6E-4BB6-EF5CD8BA1D67}"/>
              </a:ext>
            </a:extLst>
          </p:cNvPr>
          <p:cNvSpPr txBox="1"/>
          <p:nvPr/>
        </p:nvSpPr>
        <p:spPr>
          <a:xfrm>
            <a:off x="1469850" y="4585824"/>
            <a:ext cx="2082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點</a:t>
            </a:r>
            <a:r>
              <a:rPr lang="zh-TW" altLang="en-US">
                <a:highlight>
                  <a:srgbClr val="FFFF00"/>
                </a:highlight>
              </a:rPr>
              <a:t>擊 新增報銷項目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65409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117344-BA09-BC32-0BD9-00CA745CBD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1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B2A7F4A-B6CC-522F-0656-3919DA6D2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開啟網頁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7CE2387-38F5-2EF6-A5B8-8043E0CCB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56744"/>
            <a:ext cx="8726118" cy="264832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5D0E985-53A2-F36D-97B4-9988531DEA2E}"/>
              </a:ext>
            </a:extLst>
          </p:cNvPr>
          <p:cNvSpPr/>
          <p:nvPr/>
        </p:nvSpPr>
        <p:spPr>
          <a:xfrm>
            <a:off x="4355976" y="2890721"/>
            <a:ext cx="1296144" cy="4182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93758C5-4476-7D08-F932-0339B948B7C4}"/>
              </a:ext>
            </a:extLst>
          </p:cNvPr>
          <p:cNvCxnSpPr>
            <a:cxnSpLocks/>
          </p:cNvCxnSpPr>
          <p:nvPr/>
        </p:nvCxnSpPr>
        <p:spPr>
          <a:xfrm flipH="1">
            <a:off x="5364088" y="2073356"/>
            <a:ext cx="915806" cy="7655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79CE6E4E-0E66-7D7F-A1EF-B10229F5145D}"/>
              </a:ext>
            </a:extLst>
          </p:cNvPr>
          <p:cNvSpPr txBox="1"/>
          <p:nvPr/>
        </p:nvSpPr>
        <p:spPr>
          <a:xfrm>
            <a:off x="6279894" y="1704024"/>
            <a:ext cx="2180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點擊 各類申請事項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07037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06901C2-B55E-DB5C-F23A-C569F8DE93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19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DA35F81-3FC9-DC45-73D6-69C5026E9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選取發票種類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6458CD-4515-A0AE-A61F-3D4D119B5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52" y="980255"/>
            <a:ext cx="7487695" cy="5877745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AB04CCDE-0084-C730-7D39-A6C3F90E1802}"/>
              </a:ext>
            </a:extLst>
          </p:cNvPr>
          <p:cNvCxnSpPr>
            <a:cxnSpLocks/>
          </p:cNvCxnSpPr>
          <p:nvPr/>
        </p:nvCxnSpPr>
        <p:spPr>
          <a:xfrm>
            <a:off x="5292080" y="908720"/>
            <a:ext cx="1008112" cy="792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9B98326-6081-8A59-681A-EC35BD729B51}"/>
              </a:ext>
            </a:extLst>
          </p:cNvPr>
          <p:cNvSpPr/>
          <p:nvPr/>
        </p:nvSpPr>
        <p:spPr>
          <a:xfrm>
            <a:off x="6028413" y="1761665"/>
            <a:ext cx="2231679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97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F1742489-0124-EA4A-F14C-CD6DEDAED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21" y="914729"/>
            <a:ext cx="7582958" cy="599245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5185840-3FCE-AD7A-48D8-252A9C290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20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D07130-D26B-2195-07CC-F82C103B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959F0A3-4C28-3F0D-63F8-1A309F6326C4}"/>
              </a:ext>
            </a:extLst>
          </p:cNvPr>
          <p:cNvSpPr/>
          <p:nvPr/>
        </p:nvSpPr>
        <p:spPr>
          <a:xfrm>
            <a:off x="2344854" y="1860944"/>
            <a:ext cx="182807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E894A545-DA75-60F9-F97D-37D11BE0C742}"/>
              </a:ext>
            </a:extLst>
          </p:cNvPr>
          <p:cNvCxnSpPr>
            <a:cxnSpLocks/>
          </p:cNvCxnSpPr>
          <p:nvPr/>
        </p:nvCxnSpPr>
        <p:spPr>
          <a:xfrm flipH="1">
            <a:off x="3995936" y="1295212"/>
            <a:ext cx="1440160" cy="4868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B753E46A-9852-02F2-8058-C931DE1C13E4}"/>
              </a:ext>
            </a:extLst>
          </p:cNvPr>
          <p:cNvSpPr txBox="1"/>
          <p:nvPr/>
        </p:nvSpPr>
        <p:spPr>
          <a:xfrm>
            <a:off x="4527395" y="914729"/>
            <a:ext cx="3501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鍵入 發票號碼 </a:t>
            </a:r>
            <a:r>
              <a:rPr lang="en-US" altLang="zh-TW" dirty="0">
                <a:highlight>
                  <a:srgbClr val="FFFF00"/>
                </a:highlight>
              </a:rPr>
              <a:t>/</a:t>
            </a:r>
            <a:r>
              <a:rPr lang="zh-TW" altLang="en-US" dirty="0">
                <a:highlight>
                  <a:srgbClr val="FFFF00"/>
                </a:highlight>
              </a:rPr>
              <a:t> 選取發票日期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87D9EC0-C224-6EF0-E900-2FECE5D8356F}"/>
              </a:ext>
            </a:extLst>
          </p:cNvPr>
          <p:cNvSpPr/>
          <p:nvPr/>
        </p:nvSpPr>
        <p:spPr>
          <a:xfrm>
            <a:off x="2495115" y="5855993"/>
            <a:ext cx="3296434" cy="10243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FD1DC56-2EF9-344C-CBA9-00B128B585DF}"/>
              </a:ext>
            </a:extLst>
          </p:cNvPr>
          <p:cNvCxnSpPr>
            <a:cxnSpLocks/>
          </p:cNvCxnSpPr>
          <p:nvPr/>
        </p:nvCxnSpPr>
        <p:spPr>
          <a:xfrm flipH="1">
            <a:off x="4603367" y="4984571"/>
            <a:ext cx="722650" cy="5979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BADF602-1984-BC88-79C8-5314D16B47E6}"/>
              </a:ext>
            </a:extLst>
          </p:cNvPr>
          <p:cNvSpPr txBox="1"/>
          <p:nvPr/>
        </p:nvSpPr>
        <p:spPr>
          <a:xfrm>
            <a:off x="4301681" y="925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5382D89-CAAA-CF65-7EB9-DC6897C649D4}"/>
              </a:ext>
            </a:extLst>
          </p:cNvPr>
          <p:cNvSpPr txBox="1"/>
          <p:nvPr/>
        </p:nvSpPr>
        <p:spPr>
          <a:xfrm>
            <a:off x="3287946" y="35042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29080CB-74A4-E750-6E17-8455DD5AE4A2}"/>
              </a:ext>
            </a:extLst>
          </p:cNvPr>
          <p:cNvSpPr txBox="1"/>
          <p:nvPr/>
        </p:nvSpPr>
        <p:spPr>
          <a:xfrm>
            <a:off x="724941" y="34069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F7F1F64-CBEB-5C71-B050-8EC56F19185B}"/>
              </a:ext>
            </a:extLst>
          </p:cNvPr>
          <p:cNvSpPr txBox="1"/>
          <p:nvPr/>
        </p:nvSpPr>
        <p:spPr>
          <a:xfrm>
            <a:off x="950676" y="3406906"/>
            <a:ext cx="1828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>
                <a:highlight>
                  <a:srgbClr val="FFFF00"/>
                </a:highlight>
              </a:rPr>
              <a:t>鍵入 統一編號</a:t>
            </a:r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CEC16AE-82DA-001D-DDB9-DDB264623C83}"/>
              </a:ext>
            </a:extLst>
          </p:cNvPr>
          <p:cNvCxnSpPr>
            <a:cxnSpLocks/>
          </p:cNvCxnSpPr>
          <p:nvPr/>
        </p:nvCxnSpPr>
        <p:spPr>
          <a:xfrm>
            <a:off x="1924088" y="3955602"/>
            <a:ext cx="947823" cy="4649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0DAC63A3-22EC-508A-B235-1CCD3D9B6B71}"/>
              </a:ext>
            </a:extLst>
          </p:cNvPr>
          <p:cNvSpPr/>
          <p:nvPr/>
        </p:nvSpPr>
        <p:spPr>
          <a:xfrm>
            <a:off x="4657662" y="1871148"/>
            <a:ext cx="149851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E54173C-715C-CFB7-9C86-2E328A15B53D}"/>
              </a:ext>
            </a:extLst>
          </p:cNvPr>
          <p:cNvSpPr/>
          <p:nvPr/>
        </p:nvSpPr>
        <p:spPr>
          <a:xfrm>
            <a:off x="2166109" y="2693968"/>
            <a:ext cx="182807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C6BFCF9-DBB2-21F1-835B-8F4CF747673E}"/>
              </a:ext>
            </a:extLst>
          </p:cNvPr>
          <p:cNvSpPr/>
          <p:nvPr/>
        </p:nvSpPr>
        <p:spPr>
          <a:xfrm>
            <a:off x="5791549" y="2718792"/>
            <a:ext cx="149851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8134FF4-F2AB-C37E-F0DA-0AFEB2F04A3F}"/>
              </a:ext>
            </a:extLst>
          </p:cNvPr>
          <p:cNvCxnSpPr>
            <a:cxnSpLocks/>
          </p:cNvCxnSpPr>
          <p:nvPr/>
        </p:nvCxnSpPr>
        <p:spPr>
          <a:xfrm flipH="1">
            <a:off x="5558249" y="1268329"/>
            <a:ext cx="1440160" cy="4868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2F6D1DD-117A-CE33-0CC1-50EA3D34BD73}"/>
              </a:ext>
            </a:extLst>
          </p:cNvPr>
          <p:cNvSpPr txBox="1"/>
          <p:nvPr/>
        </p:nvSpPr>
        <p:spPr>
          <a:xfrm>
            <a:off x="3496540" y="3481845"/>
            <a:ext cx="3501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鍵入 發票本金 </a:t>
            </a:r>
            <a:r>
              <a:rPr lang="en-US" altLang="zh-TW" dirty="0">
                <a:highlight>
                  <a:srgbClr val="FFFF00"/>
                </a:highlight>
              </a:rPr>
              <a:t>/</a:t>
            </a:r>
            <a:r>
              <a:rPr lang="zh-TW" altLang="en-US" dirty="0">
                <a:highlight>
                  <a:srgbClr val="FFFF00"/>
                </a:highlight>
              </a:rPr>
              <a:t> 發票稅額</a:t>
            </a:r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366ADE1B-AFE9-82E5-7809-240E07694AD0}"/>
              </a:ext>
            </a:extLst>
          </p:cNvPr>
          <p:cNvCxnSpPr>
            <a:cxnSpLocks/>
          </p:cNvCxnSpPr>
          <p:nvPr/>
        </p:nvCxnSpPr>
        <p:spPr>
          <a:xfrm flipH="1" flipV="1">
            <a:off x="3903645" y="3033393"/>
            <a:ext cx="452331" cy="4684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8AA0ECB5-997A-FAEB-40A5-D7A863F60286}"/>
              </a:ext>
            </a:extLst>
          </p:cNvPr>
          <p:cNvCxnSpPr>
            <a:cxnSpLocks/>
          </p:cNvCxnSpPr>
          <p:nvPr/>
        </p:nvCxnSpPr>
        <p:spPr>
          <a:xfrm flipV="1">
            <a:off x="5791549" y="3054138"/>
            <a:ext cx="1161198" cy="4567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023AE6F-1594-2DC8-2A35-758FA9804CFA}"/>
              </a:ext>
            </a:extLst>
          </p:cNvPr>
          <p:cNvSpPr txBox="1"/>
          <p:nvPr/>
        </p:nvSpPr>
        <p:spPr>
          <a:xfrm>
            <a:off x="4093087" y="45908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4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15FE208-D285-EA7D-3FE9-701C43660718}"/>
              </a:ext>
            </a:extLst>
          </p:cNvPr>
          <p:cNvSpPr txBox="1"/>
          <p:nvPr/>
        </p:nvSpPr>
        <p:spPr>
          <a:xfrm>
            <a:off x="4301681" y="4568443"/>
            <a:ext cx="1782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選取 付款對象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75419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4FE08FF2-4595-E873-D388-802052512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82" y="908720"/>
            <a:ext cx="7392432" cy="6001324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0FCEE27-0FDA-6163-9D25-3F8F7C9DE2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21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ECD6B61-C6B7-48DB-F388-3D024B923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443D37E-A488-1AD0-D2DA-8E622D228140}"/>
              </a:ext>
            </a:extLst>
          </p:cNvPr>
          <p:cNvSpPr/>
          <p:nvPr/>
        </p:nvSpPr>
        <p:spPr>
          <a:xfrm>
            <a:off x="2495115" y="5855993"/>
            <a:ext cx="3296434" cy="10243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7B98688E-4B23-05CB-657E-77FDA5181D19}"/>
              </a:ext>
            </a:extLst>
          </p:cNvPr>
          <p:cNvCxnSpPr>
            <a:cxnSpLocks/>
          </p:cNvCxnSpPr>
          <p:nvPr/>
        </p:nvCxnSpPr>
        <p:spPr>
          <a:xfrm flipH="1">
            <a:off x="4603367" y="4984571"/>
            <a:ext cx="722650" cy="5979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438A8490-1194-9558-3111-A693F304F9A3}"/>
              </a:ext>
            </a:extLst>
          </p:cNvPr>
          <p:cNvSpPr txBox="1"/>
          <p:nvPr/>
        </p:nvSpPr>
        <p:spPr>
          <a:xfrm>
            <a:off x="3851920" y="4592458"/>
            <a:ext cx="3438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選取 付款對象 </a:t>
            </a:r>
            <a:r>
              <a:rPr lang="en-US" altLang="zh-TW" dirty="0">
                <a:highlight>
                  <a:srgbClr val="FFFF00"/>
                </a:highlight>
              </a:rPr>
              <a:t>/</a:t>
            </a:r>
            <a:r>
              <a:rPr lang="zh-TW" altLang="en-US" dirty="0">
                <a:highlight>
                  <a:srgbClr val="FFFF00"/>
                </a:highlight>
              </a:rPr>
              <a:t> 鍵入 員工編號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E173029-466C-0EC8-870D-AB9E5EF63A8B}"/>
              </a:ext>
            </a:extLst>
          </p:cNvPr>
          <p:cNvSpPr txBox="1"/>
          <p:nvPr/>
        </p:nvSpPr>
        <p:spPr>
          <a:xfrm>
            <a:off x="3689926" y="45931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9212919-39ED-6D56-DBCD-1AB99CA4B0FC}"/>
              </a:ext>
            </a:extLst>
          </p:cNvPr>
          <p:cNvSpPr/>
          <p:nvPr/>
        </p:nvSpPr>
        <p:spPr>
          <a:xfrm>
            <a:off x="2266480" y="1152446"/>
            <a:ext cx="1224774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3604272-C171-EA45-0856-FEF109757BAC}"/>
              </a:ext>
            </a:extLst>
          </p:cNvPr>
          <p:cNvCxnSpPr>
            <a:cxnSpLocks/>
          </p:cNvCxnSpPr>
          <p:nvPr/>
        </p:nvCxnSpPr>
        <p:spPr>
          <a:xfrm flipH="1" flipV="1">
            <a:off x="3491254" y="1671705"/>
            <a:ext cx="1627422" cy="5274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65C588A-BCCE-70F6-B977-2EE30ED8F92D}"/>
              </a:ext>
            </a:extLst>
          </p:cNvPr>
          <p:cNvSpPr txBox="1"/>
          <p:nvPr/>
        </p:nvSpPr>
        <p:spPr>
          <a:xfrm>
            <a:off x="5118677" y="2199108"/>
            <a:ext cx="182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點擊 下一步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108D855-C649-D011-E080-E2789BBD6825}"/>
              </a:ext>
            </a:extLst>
          </p:cNvPr>
          <p:cNvSpPr txBox="1"/>
          <p:nvPr/>
        </p:nvSpPr>
        <p:spPr>
          <a:xfrm>
            <a:off x="4892962" y="22102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95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557AEC03-8117-3EE4-2C05-A69584AC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99" y="1295102"/>
            <a:ext cx="8249801" cy="4267796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7D36435-8579-B7F3-CD30-5FC1BC321F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22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53A3AD4-61D1-63F2-A7B7-355CE2269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4BA96F6-6F28-CAA9-6AC7-B16E11D4B749}"/>
              </a:ext>
            </a:extLst>
          </p:cNvPr>
          <p:cNvSpPr/>
          <p:nvPr/>
        </p:nvSpPr>
        <p:spPr>
          <a:xfrm>
            <a:off x="3084028" y="1536615"/>
            <a:ext cx="1224774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F4CB79AC-A6EB-6D1B-A9D1-0B38C9BE8DFA}"/>
              </a:ext>
            </a:extLst>
          </p:cNvPr>
          <p:cNvCxnSpPr>
            <a:cxnSpLocks/>
          </p:cNvCxnSpPr>
          <p:nvPr/>
        </p:nvCxnSpPr>
        <p:spPr>
          <a:xfrm flipH="1" flipV="1">
            <a:off x="4308802" y="2055874"/>
            <a:ext cx="1627422" cy="5274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C5173739-2B41-52E5-EC78-8DBAE9F7875A}"/>
              </a:ext>
            </a:extLst>
          </p:cNvPr>
          <p:cNvSpPr txBox="1"/>
          <p:nvPr/>
        </p:nvSpPr>
        <p:spPr>
          <a:xfrm>
            <a:off x="5936225" y="2583277"/>
            <a:ext cx="182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點擊 下一步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6FFC82B-F1E4-32C0-8385-0D8AE8F268EE}"/>
              </a:ext>
            </a:extLst>
          </p:cNvPr>
          <p:cNvSpPr txBox="1"/>
          <p:nvPr/>
        </p:nvSpPr>
        <p:spPr>
          <a:xfrm>
            <a:off x="5710510" y="25944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4A39767-0EEF-8323-A197-39B0B30938FF}"/>
              </a:ext>
            </a:extLst>
          </p:cNvPr>
          <p:cNvSpPr/>
          <p:nvPr/>
        </p:nvSpPr>
        <p:spPr>
          <a:xfrm>
            <a:off x="1897782" y="2394848"/>
            <a:ext cx="162742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904B2C9-B21B-8DA4-2974-A697A019453E}"/>
              </a:ext>
            </a:extLst>
          </p:cNvPr>
          <p:cNvSpPr txBox="1"/>
          <p:nvPr/>
        </p:nvSpPr>
        <p:spPr>
          <a:xfrm>
            <a:off x="4561537" y="3117468"/>
            <a:ext cx="3117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鍵入 費用報銷金額</a:t>
            </a:r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FB00E1E-C42C-4397-7F9E-F15126B1B7E5}"/>
              </a:ext>
            </a:extLst>
          </p:cNvPr>
          <p:cNvCxnSpPr>
            <a:cxnSpLocks/>
          </p:cNvCxnSpPr>
          <p:nvPr/>
        </p:nvCxnSpPr>
        <p:spPr>
          <a:xfrm flipH="1" flipV="1">
            <a:off x="3635318" y="2734273"/>
            <a:ext cx="988282" cy="2294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46B480B-BD5D-49E8-1AD9-36F78127DBFE}"/>
              </a:ext>
            </a:extLst>
          </p:cNvPr>
          <p:cNvSpPr txBox="1"/>
          <p:nvPr/>
        </p:nvSpPr>
        <p:spPr>
          <a:xfrm>
            <a:off x="4321914" y="31147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5A80183-7387-3E54-1196-74467954B92C}"/>
              </a:ext>
            </a:extLst>
          </p:cNvPr>
          <p:cNvSpPr/>
          <p:nvPr/>
        </p:nvSpPr>
        <p:spPr>
          <a:xfrm>
            <a:off x="1987426" y="2980043"/>
            <a:ext cx="1772078" cy="1132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53D8A37-69C7-C17E-3346-1E1E310A35FA}"/>
              </a:ext>
            </a:extLst>
          </p:cNvPr>
          <p:cNvCxnSpPr>
            <a:cxnSpLocks/>
          </p:cNvCxnSpPr>
          <p:nvPr/>
        </p:nvCxnSpPr>
        <p:spPr>
          <a:xfrm flipH="1" flipV="1">
            <a:off x="3255448" y="4148518"/>
            <a:ext cx="1131483" cy="4166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F5BB6BE-589D-E9D4-F275-FA4B9470EC0A}"/>
              </a:ext>
            </a:extLst>
          </p:cNvPr>
          <p:cNvSpPr txBox="1"/>
          <p:nvPr/>
        </p:nvSpPr>
        <p:spPr>
          <a:xfrm>
            <a:off x="4386930" y="4567885"/>
            <a:ext cx="3693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選取 費用項目 零配件</a:t>
            </a:r>
            <a:r>
              <a:rPr lang="en-US" altLang="zh-TW" dirty="0">
                <a:highlight>
                  <a:srgbClr val="FFFF00"/>
                </a:highlight>
              </a:rPr>
              <a:t>-</a:t>
            </a:r>
            <a:r>
              <a:rPr lang="zh-TW" altLang="en-US" dirty="0">
                <a:highlight>
                  <a:srgbClr val="FFFF00"/>
                </a:highlight>
              </a:rPr>
              <a:t>其他</a:t>
            </a:r>
            <a:r>
              <a:rPr lang="en-US" altLang="zh-TW" dirty="0">
                <a:highlight>
                  <a:srgbClr val="FFFF00"/>
                </a:highlight>
              </a:rPr>
              <a:t>-</a:t>
            </a:r>
            <a:r>
              <a:rPr lang="zh-TW" altLang="en-US" dirty="0">
                <a:highlight>
                  <a:srgbClr val="FFFF00"/>
                </a:highlight>
              </a:rPr>
              <a:t>非入庫 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410048B-8CEB-1C7E-F1AD-1E7EF9752390}"/>
              </a:ext>
            </a:extLst>
          </p:cNvPr>
          <p:cNvSpPr txBox="1"/>
          <p:nvPr/>
        </p:nvSpPr>
        <p:spPr>
          <a:xfrm>
            <a:off x="4149462" y="45453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264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464E6BD1-F032-B59D-C5C0-073E98922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41" y="1359055"/>
            <a:ext cx="6449325" cy="546811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F54468-A36C-8C40-A498-DD0396D13C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23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9E43E7E-2783-6891-C0FB-F29026F02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847B2F9-F3BD-16EF-3883-AED0D096A4C3}"/>
              </a:ext>
            </a:extLst>
          </p:cNvPr>
          <p:cNvSpPr/>
          <p:nvPr/>
        </p:nvSpPr>
        <p:spPr>
          <a:xfrm>
            <a:off x="4031572" y="1625797"/>
            <a:ext cx="1224774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E57E6D6-72C6-8DDD-45BC-17CA0B958D43}"/>
              </a:ext>
            </a:extLst>
          </p:cNvPr>
          <p:cNvCxnSpPr>
            <a:cxnSpLocks/>
          </p:cNvCxnSpPr>
          <p:nvPr/>
        </p:nvCxnSpPr>
        <p:spPr>
          <a:xfrm flipH="1" flipV="1">
            <a:off x="5256346" y="2145056"/>
            <a:ext cx="1627422" cy="5274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A3D4F0-873C-181C-4B1F-9D9EED229EF0}"/>
              </a:ext>
            </a:extLst>
          </p:cNvPr>
          <p:cNvSpPr txBox="1"/>
          <p:nvPr/>
        </p:nvSpPr>
        <p:spPr>
          <a:xfrm>
            <a:off x="6883769" y="2672459"/>
            <a:ext cx="182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點擊 確定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22482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4CA84153-646C-C534-CC52-7086596E6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46" y="908720"/>
            <a:ext cx="8034708" cy="594928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36A28B7-D260-7C1A-1A40-3A98852863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24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D98B231-0292-AADD-DF08-7E2B4C44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9D1E9E3-5723-909D-07B6-AB3EA5065E2F}"/>
              </a:ext>
            </a:extLst>
          </p:cNvPr>
          <p:cNvSpPr/>
          <p:nvPr/>
        </p:nvSpPr>
        <p:spPr>
          <a:xfrm>
            <a:off x="4228522" y="1303263"/>
            <a:ext cx="1224774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1A6A41DA-E5BB-08A0-E8E8-EABB97A8AA0D}"/>
              </a:ext>
            </a:extLst>
          </p:cNvPr>
          <p:cNvCxnSpPr>
            <a:cxnSpLocks/>
          </p:cNvCxnSpPr>
          <p:nvPr/>
        </p:nvCxnSpPr>
        <p:spPr>
          <a:xfrm flipH="1" flipV="1">
            <a:off x="5453296" y="1844824"/>
            <a:ext cx="1627422" cy="5274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DD5ECAEA-9104-7061-1577-165423F75399}"/>
              </a:ext>
            </a:extLst>
          </p:cNvPr>
          <p:cNvSpPr txBox="1"/>
          <p:nvPr/>
        </p:nvSpPr>
        <p:spPr>
          <a:xfrm>
            <a:off x="7080719" y="2372227"/>
            <a:ext cx="182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點擊 意見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32541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6F2949AA-25E8-D252-C21B-07BF170B6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512" y="996758"/>
            <a:ext cx="3315163" cy="495369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B023BEE-1ABF-9F08-F517-8940BE30AD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25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092EDCF-F6EE-8473-D98A-7F879D166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75C86F-D6FA-8681-7554-120D76C356CF}"/>
              </a:ext>
            </a:extLst>
          </p:cNvPr>
          <p:cNvSpPr/>
          <p:nvPr/>
        </p:nvSpPr>
        <p:spPr>
          <a:xfrm>
            <a:off x="3053145" y="1215002"/>
            <a:ext cx="1224774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DA16D117-4644-1DA7-A9DE-87211175EC9B}"/>
              </a:ext>
            </a:extLst>
          </p:cNvPr>
          <p:cNvCxnSpPr>
            <a:cxnSpLocks/>
          </p:cNvCxnSpPr>
          <p:nvPr/>
        </p:nvCxnSpPr>
        <p:spPr>
          <a:xfrm flipH="1" flipV="1">
            <a:off x="4277919" y="1584334"/>
            <a:ext cx="1952288" cy="1611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87E1A9A9-3754-4381-7EFE-052A48F5A45D}"/>
              </a:ext>
            </a:extLst>
          </p:cNvPr>
          <p:cNvSpPr txBox="1"/>
          <p:nvPr/>
        </p:nvSpPr>
        <p:spPr>
          <a:xfrm>
            <a:off x="6230207" y="1364929"/>
            <a:ext cx="182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點擊 確定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C79EC12-A285-BCA5-AE3D-95A212DE69A8}"/>
              </a:ext>
            </a:extLst>
          </p:cNvPr>
          <p:cNvSpPr/>
          <p:nvPr/>
        </p:nvSpPr>
        <p:spPr>
          <a:xfrm>
            <a:off x="3053144" y="2327532"/>
            <a:ext cx="2959015" cy="1656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2DE0AE6-00DA-AF3C-08F9-AB6EA9479FE2}"/>
              </a:ext>
            </a:extLst>
          </p:cNvPr>
          <p:cNvSpPr txBox="1"/>
          <p:nvPr/>
        </p:nvSpPr>
        <p:spPr>
          <a:xfrm>
            <a:off x="5495122" y="4727137"/>
            <a:ext cx="3117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鍵入 我的意見</a:t>
            </a:r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24F8C2F-2730-E5ED-BD1C-38975EA0C569}"/>
              </a:ext>
            </a:extLst>
          </p:cNvPr>
          <p:cNvCxnSpPr>
            <a:cxnSpLocks/>
          </p:cNvCxnSpPr>
          <p:nvPr/>
        </p:nvCxnSpPr>
        <p:spPr>
          <a:xfrm flipH="1" flipV="1">
            <a:off x="4860032" y="4049807"/>
            <a:ext cx="697153" cy="5236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50AA758-6A54-55A7-B16A-2BABDA405580}"/>
              </a:ext>
            </a:extLst>
          </p:cNvPr>
          <p:cNvSpPr txBox="1"/>
          <p:nvPr/>
        </p:nvSpPr>
        <p:spPr>
          <a:xfrm>
            <a:off x="5255499" y="472442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218F0C7-D776-0905-6B83-2AFF980C1820}"/>
              </a:ext>
            </a:extLst>
          </p:cNvPr>
          <p:cNvSpPr txBox="1"/>
          <p:nvPr/>
        </p:nvSpPr>
        <p:spPr>
          <a:xfrm>
            <a:off x="6020881" y="137617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242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713AD5F1-B1CD-EE6B-1CBB-52AC2AA6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10" y="908719"/>
            <a:ext cx="8278380" cy="5935469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404C7B0-7A2C-1DA9-3E40-6ED6690A14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26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76DB214-75E8-F445-4A4C-577A11176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1CB4BE6-4981-4DCA-FF1C-AFECBBF00839}"/>
              </a:ext>
            </a:extLst>
          </p:cNvPr>
          <p:cNvSpPr/>
          <p:nvPr/>
        </p:nvSpPr>
        <p:spPr>
          <a:xfrm>
            <a:off x="3087236" y="1303263"/>
            <a:ext cx="1224774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11B4E1F7-6A80-0971-8F4F-9CB3DA8C912A}"/>
              </a:ext>
            </a:extLst>
          </p:cNvPr>
          <p:cNvCxnSpPr>
            <a:cxnSpLocks/>
          </p:cNvCxnSpPr>
          <p:nvPr/>
        </p:nvCxnSpPr>
        <p:spPr>
          <a:xfrm flipH="1" flipV="1">
            <a:off x="4312010" y="1844824"/>
            <a:ext cx="1627422" cy="5274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12BEA1-8820-CAEE-D597-FCA775D729BA}"/>
              </a:ext>
            </a:extLst>
          </p:cNvPr>
          <p:cNvSpPr txBox="1"/>
          <p:nvPr/>
        </p:nvSpPr>
        <p:spPr>
          <a:xfrm>
            <a:off x="5939433" y="2372227"/>
            <a:ext cx="182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點擊 送出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83714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58960F5-EB22-9229-EBDE-FBAC37A132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27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75686CB-37E2-755D-AD1C-AC0C0E1F6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完成激勵金費用報銷</a:t>
            </a:r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EA4AA01-803A-1290-9993-0B2A454FA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36" y="908720"/>
            <a:ext cx="8259328" cy="582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55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6AA1646-8869-E308-CA4A-4D914C1B98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28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F0149C4-25E4-0510-E8B8-5DC99CE2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簽核完成列印報銷單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1B33B6-177B-2FB5-666C-9F4188038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2" y="1290342"/>
            <a:ext cx="9144000" cy="5162994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C68FBD05-B121-C6E5-2A78-FA91433553EE}"/>
              </a:ext>
            </a:extLst>
          </p:cNvPr>
          <p:cNvCxnSpPr>
            <a:cxnSpLocks/>
          </p:cNvCxnSpPr>
          <p:nvPr/>
        </p:nvCxnSpPr>
        <p:spPr bwMode="auto">
          <a:xfrm flipH="1">
            <a:off x="2149745" y="3642569"/>
            <a:ext cx="406031" cy="292616"/>
          </a:xfrm>
          <a:prstGeom prst="straightConnector1">
            <a:avLst/>
          </a:prstGeom>
          <a:ln w="19050">
            <a:solidFill>
              <a:srgbClr val="FE06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7DBDD54A-F48F-9990-A41E-7CE5DDB79BD5}"/>
              </a:ext>
            </a:extLst>
          </p:cNvPr>
          <p:cNvSpPr txBox="1"/>
          <p:nvPr/>
        </p:nvSpPr>
        <p:spPr>
          <a:xfrm>
            <a:off x="2352760" y="3244334"/>
            <a:ext cx="1440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列印申請單</a:t>
            </a:r>
          </a:p>
        </p:txBody>
      </p:sp>
    </p:spTree>
    <p:extLst>
      <p:ext uri="{BB962C8B-B14F-4D97-AF65-F5344CB8AC3E}">
        <p14:creationId xmlns:p14="http://schemas.microsoft.com/office/powerpoint/2010/main" val="3370082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AC8FFD6E-9059-7DDC-6215-D7E6EC169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51" y="2119781"/>
            <a:ext cx="8754697" cy="3277057"/>
          </a:xfrm>
          <a:prstGeom prst="rect">
            <a:avLst/>
          </a:prstGeom>
        </p:spPr>
      </p:pic>
      <p:sp>
        <p:nvSpPr>
          <p:cNvPr id="2" name="Rectangle 36">
            <a:extLst>
              <a:ext uri="{FF2B5EF4-FFF2-40B4-BE49-F238E27FC236}">
                <a16:creationId xmlns:a16="http://schemas.microsoft.com/office/drawing/2014/main" id="{E8F166BA-F04A-7CEF-5484-7AF5D3D84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6" y="112474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89">
            <a:extLst>
              <a:ext uri="{FF2B5EF4-FFF2-40B4-BE49-F238E27FC236}">
                <a16:creationId xmlns:a16="http://schemas.microsoft.com/office/drawing/2014/main" id="{B835D175-357E-0F35-C7DE-2909BA82D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29D44E6-60A6-4B7A-6A61-579103AD4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04056"/>
          </a:xfrm>
        </p:spPr>
        <p:txBody>
          <a:bodyPr/>
          <a:lstStyle/>
          <a:p>
            <a:pPr>
              <a:defRPr/>
            </a:pPr>
            <a:r>
              <a:rPr kumimoji="0" lang="zh-TW" altLang="en-US" sz="2800" dirty="0"/>
              <a:t>零用金及激勵金申請</a:t>
            </a:r>
            <a:endParaRPr kumimoji="0" 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1F48B1-B1ED-57B6-A699-58BFBF7AE944}"/>
              </a:ext>
            </a:extLst>
          </p:cNvPr>
          <p:cNvSpPr/>
          <p:nvPr/>
        </p:nvSpPr>
        <p:spPr>
          <a:xfrm>
            <a:off x="4516245" y="5146284"/>
            <a:ext cx="144016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1054DF5-5B37-CBA4-8B8C-1D625E712D8F}"/>
              </a:ext>
            </a:extLst>
          </p:cNvPr>
          <p:cNvCxnSpPr>
            <a:cxnSpLocks/>
          </p:cNvCxnSpPr>
          <p:nvPr/>
        </p:nvCxnSpPr>
        <p:spPr>
          <a:xfrm flipH="1">
            <a:off x="5380341" y="4149759"/>
            <a:ext cx="915806" cy="7655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063A8D31-F495-29FE-08F3-1E9F27CBE3BC}"/>
              </a:ext>
            </a:extLst>
          </p:cNvPr>
          <p:cNvSpPr txBox="1"/>
          <p:nvPr/>
        </p:nvSpPr>
        <p:spPr>
          <a:xfrm>
            <a:off x="4788024" y="3780427"/>
            <a:ext cx="2720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點擊 一般費用報銷申請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80400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6CC7548-514E-7C32-4817-64D8C9059A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29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53FA102-BCC2-A19B-E607-B212DFF1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71632EE-FA7A-3741-6273-5FB70A5E8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941946"/>
            <a:ext cx="6247621" cy="568863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9D047A1-AAC1-62E0-E70D-FF1CAB0B0213}"/>
              </a:ext>
            </a:extLst>
          </p:cNvPr>
          <p:cNvSpPr/>
          <p:nvPr/>
        </p:nvSpPr>
        <p:spPr>
          <a:xfrm>
            <a:off x="1547664" y="4509120"/>
            <a:ext cx="5760640" cy="2121458"/>
          </a:xfrm>
          <a:prstGeom prst="rect">
            <a:avLst/>
          </a:prstGeom>
          <a:noFill/>
          <a:ln w="28575">
            <a:solidFill>
              <a:srgbClr val="FE0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9767DE5-87F7-57B0-A978-42287D2D390B}"/>
              </a:ext>
            </a:extLst>
          </p:cNvPr>
          <p:cNvSpPr txBox="1"/>
          <p:nvPr/>
        </p:nvSpPr>
        <p:spPr>
          <a:xfrm>
            <a:off x="4533996" y="3159962"/>
            <a:ext cx="2342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申請單頁尾 貼上發票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3B9EB9A-8167-35AE-7055-A147EF35A866}"/>
              </a:ext>
            </a:extLst>
          </p:cNvPr>
          <p:cNvCxnSpPr>
            <a:cxnSpLocks/>
          </p:cNvCxnSpPr>
          <p:nvPr/>
        </p:nvCxnSpPr>
        <p:spPr bwMode="auto">
          <a:xfrm flipH="1">
            <a:off x="4932040" y="3562520"/>
            <a:ext cx="406031" cy="913374"/>
          </a:xfrm>
          <a:prstGeom prst="straightConnector1">
            <a:avLst/>
          </a:prstGeom>
          <a:ln w="19050">
            <a:solidFill>
              <a:srgbClr val="FE06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879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AF6FF4C-DA2C-B568-1CFD-F9D46A8FC8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30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3813838-599E-D434-4279-DA76B252D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公文夾請至一樓拿取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EBFFF31-4FBC-8993-D4AC-9F138121B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733" y="1198532"/>
            <a:ext cx="3456533" cy="4460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E5439F2-2932-DEEE-9996-2643A0D57128}"/>
              </a:ext>
            </a:extLst>
          </p:cNvPr>
          <p:cNvSpPr txBox="1"/>
          <p:nvPr/>
        </p:nvSpPr>
        <p:spPr>
          <a:xfrm>
            <a:off x="2663758" y="5914506"/>
            <a:ext cx="3816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一樓辦公室走道靠窗 印表機</a:t>
            </a:r>
            <a:r>
              <a:rPr lang="en-US" altLang="zh-TW" dirty="0">
                <a:highlight>
                  <a:srgbClr val="FFFF00"/>
                </a:highlight>
              </a:rPr>
              <a:t>(1F-1)</a:t>
            </a:r>
            <a:r>
              <a:rPr lang="zh-TW" altLang="en-US" dirty="0">
                <a:highlight>
                  <a:srgbClr val="FFFF00"/>
                </a:highlight>
              </a:rPr>
              <a:t>旁</a:t>
            </a:r>
            <a:endParaRPr lang="en-US" altLang="zh-TW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0944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ADC4A43-83F4-B327-1DCA-1A76CC2957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31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405376C-CB2F-2E13-A1CD-7B084565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申請單放入公文夾，送至</a:t>
            </a:r>
            <a:r>
              <a:rPr lang="en-US" altLang="zh-TW" dirty="0"/>
              <a:t>F100 (2F</a:t>
            </a:r>
            <a:r>
              <a:rPr lang="zh-TW" altLang="en-US" dirty="0"/>
              <a:t>餐廳 傳遞箱</a:t>
            </a:r>
            <a:r>
              <a:rPr lang="en-US" altLang="zh-TW" dirty="0"/>
              <a:t>)</a:t>
            </a:r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B1A6BAD-566E-4953-5243-44FA722E1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79" y="1425643"/>
            <a:ext cx="5760642" cy="45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21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5AA58C54-427C-82A8-A805-498596BBF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36" y="1079587"/>
            <a:ext cx="8259328" cy="5296639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1EDBA16-95AA-9923-C5D4-F6D23FF63F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3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B7EAA4D-561E-53DC-4070-9FF9FE954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零用金申請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DBE4D8-7638-074D-A346-F30DE7CB03EA}"/>
              </a:ext>
            </a:extLst>
          </p:cNvPr>
          <p:cNvSpPr/>
          <p:nvPr/>
        </p:nvSpPr>
        <p:spPr>
          <a:xfrm>
            <a:off x="1492856" y="2101575"/>
            <a:ext cx="178300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117C5EE-0017-C621-4CAA-70CAFDE12139}"/>
              </a:ext>
            </a:extLst>
          </p:cNvPr>
          <p:cNvCxnSpPr>
            <a:cxnSpLocks/>
          </p:cNvCxnSpPr>
          <p:nvPr/>
        </p:nvCxnSpPr>
        <p:spPr>
          <a:xfrm flipH="1">
            <a:off x="3020926" y="1731164"/>
            <a:ext cx="903002" cy="2405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1ED38AE-7764-C968-C32B-B0E995A82F1C}"/>
              </a:ext>
            </a:extLst>
          </p:cNvPr>
          <p:cNvSpPr txBox="1"/>
          <p:nvPr/>
        </p:nvSpPr>
        <p:spPr>
          <a:xfrm>
            <a:off x="4278578" y="1546498"/>
            <a:ext cx="1795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一般費用類型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2117F5-0311-D154-E4BE-26E37EE28692}"/>
              </a:ext>
            </a:extLst>
          </p:cNvPr>
          <p:cNvSpPr/>
          <p:nvPr/>
        </p:nvSpPr>
        <p:spPr>
          <a:xfrm>
            <a:off x="601356" y="2704338"/>
            <a:ext cx="224245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2ED2E1A-0863-EEE0-0904-F187D41CA2E4}"/>
              </a:ext>
            </a:extLst>
          </p:cNvPr>
          <p:cNvSpPr/>
          <p:nvPr/>
        </p:nvSpPr>
        <p:spPr>
          <a:xfrm>
            <a:off x="601356" y="3024323"/>
            <a:ext cx="6634940" cy="511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422AB0-653A-27EC-F492-3FC385AA85CF}"/>
              </a:ext>
            </a:extLst>
          </p:cNvPr>
          <p:cNvSpPr/>
          <p:nvPr/>
        </p:nvSpPr>
        <p:spPr>
          <a:xfrm>
            <a:off x="601356" y="3542954"/>
            <a:ext cx="382662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A686C17-A2FC-2DD8-BC46-478DD841A9B1}"/>
              </a:ext>
            </a:extLst>
          </p:cNvPr>
          <p:cNvSpPr txBox="1"/>
          <p:nvPr/>
        </p:nvSpPr>
        <p:spPr>
          <a:xfrm>
            <a:off x="3956696" y="2175170"/>
            <a:ext cx="24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鍵入 申請人 帳號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61A95EE-8238-4BC3-5E89-E715F3584C52}"/>
              </a:ext>
            </a:extLst>
          </p:cNvPr>
          <p:cNvSpPr txBox="1"/>
          <p:nvPr/>
        </p:nvSpPr>
        <p:spPr>
          <a:xfrm>
            <a:off x="6712201" y="3985529"/>
            <a:ext cx="1673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鍵入 申請目的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C5B073F-835D-C4AB-A85B-338FCC41FED7}"/>
              </a:ext>
            </a:extLst>
          </p:cNvPr>
          <p:cNvSpPr txBox="1"/>
          <p:nvPr/>
        </p:nvSpPr>
        <p:spPr>
          <a:xfrm>
            <a:off x="3374141" y="4443775"/>
            <a:ext cx="2708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>
                <a:highlight>
                  <a:srgbClr val="FFFF00"/>
                </a:highlight>
              </a:rPr>
              <a:t>點選 預算計畫代號</a:t>
            </a:r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AA7D71D-8B27-BCE6-8328-B1524BA97E91}"/>
              </a:ext>
            </a:extLst>
          </p:cNvPr>
          <p:cNvCxnSpPr>
            <a:cxnSpLocks/>
          </p:cNvCxnSpPr>
          <p:nvPr/>
        </p:nvCxnSpPr>
        <p:spPr>
          <a:xfrm flipH="1">
            <a:off x="2824355" y="2621211"/>
            <a:ext cx="1099573" cy="247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96750A1B-4404-AA9D-DB19-758A7122CB63}"/>
              </a:ext>
            </a:extLst>
          </p:cNvPr>
          <p:cNvCxnSpPr>
            <a:cxnSpLocks/>
          </p:cNvCxnSpPr>
          <p:nvPr/>
        </p:nvCxnSpPr>
        <p:spPr>
          <a:xfrm flipH="1" flipV="1">
            <a:off x="5508104" y="3640085"/>
            <a:ext cx="1008112" cy="5301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6CA94CC-C2C2-AE98-0F1E-658D73EC9619}"/>
              </a:ext>
            </a:extLst>
          </p:cNvPr>
          <p:cNvCxnSpPr>
            <a:cxnSpLocks/>
          </p:cNvCxnSpPr>
          <p:nvPr/>
        </p:nvCxnSpPr>
        <p:spPr>
          <a:xfrm flipH="1" flipV="1">
            <a:off x="2219135" y="3882633"/>
            <a:ext cx="1008112" cy="5301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5B6F813-1A1A-0FBB-526E-0246D58B4390}"/>
              </a:ext>
            </a:extLst>
          </p:cNvPr>
          <p:cNvSpPr txBox="1"/>
          <p:nvPr/>
        </p:nvSpPr>
        <p:spPr>
          <a:xfrm>
            <a:off x="4103996" y="15417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B6DE428-E662-F2F1-BEAF-15ED76548A6D}"/>
              </a:ext>
            </a:extLst>
          </p:cNvPr>
          <p:cNvSpPr txBox="1"/>
          <p:nvPr/>
        </p:nvSpPr>
        <p:spPr>
          <a:xfrm>
            <a:off x="3700565" y="21739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endParaRPr 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B70775D-AAE7-1592-4407-BEAB4E4C9FF3}"/>
              </a:ext>
            </a:extLst>
          </p:cNvPr>
          <p:cNvSpPr txBox="1"/>
          <p:nvPr/>
        </p:nvSpPr>
        <p:spPr>
          <a:xfrm>
            <a:off x="6513392" y="39760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3</a:t>
            </a:r>
            <a:endParaRPr 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950BC5F-B108-C2C3-8FDD-234E47459082}"/>
              </a:ext>
            </a:extLst>
          </p:cNvPr>
          <p:cNvSpPr txBox="1"/>
          <p:nvPr/>
        </p:nvSpPr>
        <p:spPr>
          <a:xfrm>
            <a:off x="3226210" y="44572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4</a:t>
            </a:r>
            <a:endParaRPr 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25439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18F30EE-AB83-5D35-F411-0D2BE1B8F7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4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CF05D98-69CB-AB0F-A8ED-8ECE9C0E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E90D636-5637-EEEB-8A46-49C5306ED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16" y="1395128"/>
            <a:ext cx="6211167" cy="406774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9F4A199-EB2B-C30C-5C96-DA68E9A177A1}"/>
              </a:ext>
            </a:extLst>
          </p:cNvPr>
          <p:cNvSpPr/>
          <p:nvPr/>
        </p:nvSpPr>
        <p:spPr>
          <a:xfrm>
            <a:off x="5801237" y="2263426"/>
            <a:ext cx="1639931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E4F6AC7-0414-0043-6926-C75F2C6526F9}"/>
              </a:ext>
            </a:extLst>
          </p:cNvPr>
          <p:cNvCxnSpPr>
            <a:cxnSpLocks/>
          </p:cNvCxnSpPr>
          <p:nvPr/>
        </p:nvCxnSpPr>
        <p:spPr>
          <a:xfrm flipH="1">
            <a:off x="6665334" y="1266901"/>
            <a:ext cx="915806" cy="7655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A24C79D3-4134-8477-D6FA-7A7B938078D3}"/>
              </a:ext>
            </a:extLst>
          </p:cNvPr>
          <p:cNvSpPr txBox="1"/>
          <p:nvPr/>
        </p:nvSpPr>
        <p:spPr>
          <a:xfrm>
            <a:off x="6815076" y="897569"/>
            <a:ext cx="1673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鍵入 </a:t>
            </a:r>
            <a:r>
              <a:rPr lang="en-US" altLang="zh-TW" dirty="0">
                <a:highlight>
                  <a:srgbClr val="FFFF00"/>
                </a:highlight>
              </a:rPr>
              <a:t>S200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63E9B3-3398-5631-BC1E-ABB11EF920D1}"/>
              </a:ext>
            </a:extLst>
          </p:cNvPr>
          <p:cNvSpPr/>
          <p:nvPr/>
        </p:nvSpPr>
        <p:spPr>
          <a:xfrm>
            <a:off x="2987824" y="3157447"/>
            <a:ext cx="86409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BC6457B-9562-7CA8-5B19-B81061DB7A31}"/>
              </a:ext>
            </a:extLst>
          </p:cNvPr>
          <p:cNvCxnSpPr>
            <a:cxnSpLocks/>
          </p:cNvCxnSpPr>
          <p:nvPr/>
        </p:nvCxnSpPr>
        <p:spPr>
          <a:xfrm flipH="1">
            <a:off x="3851920" y="3151756"/>
            <a:ext cx="1008112" cy="2308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4DD2DC6-42E5-4397-6A9E-DF6A93F55F4E}"/>
              </a:ext>
            </a:extLst>
          </p:cNvPr>
          <p:cNvSpPr txBox="1"/>
          <p:nvPr/>
        </p:nvSpPr>
        <p:spPr>
          <a:xfrm>
            <a:off x="4596412" y="2782424"/>
            <a:ext cx="1204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點擊 查詢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8F94500-2E2C-B6C2-6C96-F9A33F98B248}"/>
              </a:ext>
            </a:extLst>
          </p:cNvPr>
          <p:cNvSpPr txBox="1"/>
          <p:nvPr/>
        </p:nvSpPr>
        <p:spPr>
          <a:xfrm>
            <a:off x="6589362" y="9087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A02159D-22CF-F0A1-0BAC-BCA2E89A2D83}"/>
              </a:ext>
            </a:extLst>
          </p:cNvPr>
          <p:cNvSpPr txBox="1"/>
          <p:nvPr/>
        </p:nvSpPr>
        <p:spPr>
          <a:xfrm>
            <a:off x="4355976" y="27824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A56D4E6-B23F-66BF-A0A3-6F730484A961}"/>
              </a:ext>
            </a:extLst>
          </p:cNvPr>
          <p:cNvSpPr txBox="1"/>
          <p:nvPr/>
        </p:nvSpPr>
        <p:spPr>
          <a:xfrm>
            <a:off x="738681" y="33446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E535AC4-03A8-CC3A-4314-D9441ACC557E}"/>
              </a:ext>
            </a:extLst>
          </p:cNvPr>
          <p:cNvSpPr txBox="1"/>
          <p:nvPr/>
        </p:nvSpPr>
        <p:spPr>
          <a:xfrm>
            <a:off x="971600" y="3347382"/>
            <a:ext cx="1204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點選</a:t>
            </a:r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7C24190-9FEB-7AAB-1705-38C274A7EF71}"/>
              </a:ext>
            </a:extLst>
          </p:cNvPr>
          <p:cNvCxnSpPr>
            <a:cxnSpLocks/>
          </p:cNvCxnSpPr>
          <p:nvPr/>
        </p:nvCxnSpPr>
        <p:spPr>
          <a:xfrm>
            <a:off x="1253392" y="3730513"/>
            <a:ext cx="726320" cy="7065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9AE1106B-59D9-B14F-F513-0BACFD7DD86B}"/>
              </a:ext>
            </a:extLst>
          </p:cNvPr>
          <p:cNvSpPr/>
          <p:nvPr/>
        </p:nvSpPr>
        <p:spPr>
          <a:xfrm>
            <a:off x="2101183" y="5028872"/>
            <a:ext cx="792088" cy="3376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23F38DE-8E86-B5B7-F3E6-8129BA20F90F}"/>
              </a:ext>
            </a:extLst>
          </p:cNvPr>
          <p:cNvCxnSpPr>
            <a:cxnSpLocks/>
          </p:cNvCxnSpPr>
          <p:nvPr/>
        </p:nvCxnSpPr>
        <p:spPr>
          <a:xfrm flipH="1">
            <a:off x="2932069" y="4679730"/>
            <a:ext cx="451504" cy="3394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5D40FC4-C37D-505E-508C-2C3C9B9A08FF}"/>
              </a:ext>
            </a:extLst>
          </p:cNvPr>
          <p:cNvSpPr txBox="1"/>
          <p:nvPr/>
        </p:nvSpPr>
        <p:spPr>
          <a:xfrm>
            <a:off x="2630383" y="42065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4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0774B93-E83F-1840-A43F-6EB48B2CF908}"/>
              </a:ext>
            </a:extLst>
          </p:cNvPr>
          <p:cNvSpPr txBox="1"/>
          <p:nvPr/>
        </p:nvSpPr>
        <p:spPr>
          <a:xfrm>
            <a:off x="2814539" y="4192906"/>
            <a:ext cx="1619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點擊 確定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92311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70FC61C-71B5-06C4-AF48-F60DEFD96E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5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48A859-2EB9-D0B0-CFBE-78285994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21325B-0CB0-05CA-E11A-5F7B25AE1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62" y="969252"/>
            <a:ext cx="8240275" cy="52680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7046F66-DC53-CF45-E233-C7E1830594D6}"/>
              </a:ext>
            </a:extLst>
          </p:cNvPr>
          <p:cNvSpPr/>
          <p:nvPr/>
        </p:nvSpPr>
        <p:spPr>
          <a:xfrm>
            <a:off x="627812" y="5240481"/>
            <a:ext cx="1185581" cy="3376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4C565C8D-5F2E-B6C6-BFAF-7BAB67E10600}"/>
              </a:ext>
            </a:extLst>
          </p:cNvPr>
          <p:cNvCxnSpPr>
            <a:cxnSpLocks/>
          </p:cNvCxnSpPr>
          <p:nvPr/>
        </p:nvCxnSpPr>
        <p:spPr>
          <a:xfrm flipH="1">
            <a:off x="1481001" y="4891339"/>
            <a:ext cx="451504" cy="3394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02D7E01C-891E-CD6E-4BB6-EF5CD8BA1D67}"/>
              </a:ext>
            </a:extLst>
          </p:cNvPr>
          <p:cNvSpPr txBox="1"/>
          <p:nvPr/>
        </p:nvSpPr>
        <p:spPr>
          <a:xfrm>
            <a:off x="1481001" y="4440859"/>
            <a:ext cx="2082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點</a:t>
            </a:r>
            <a:r>
              <a:rPr lang="zh-TW" altLang="en-US">
                <a:highlight>
                  <a:srgbClr val="FFFF00"/>
                </a:highlight>
              </a:rPr>
              <a:t>擊 新增報銷項目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0204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06901C2-B55E-DB5C-F23A-C569F8DE93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6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DA35F81-3FC9-DC45-73D6-69C5026E9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選取發票種類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6458CD-4515-A0AE-A61F-3D4D119B5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52" y="980255"/>
            <a:ext cx="7487695" cy="5877745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AB04CCDE-0084-C730-7D39-A6C3F90E1802}"/>
              </a:ext>
            </a:extLst>
          </p:cNvPr>
          <p:cNvCxnSpPr>
            <a:cxnSpLocks/>
          </p:cNvCxnSpPr>
          <p:nvPr/>
        </p:nvCxnSpPr>
        <p:spPr>
          <a:xfrm>
            <a:off x="5292080" y="908720"/>
            <a:ext cx="1008112" cy="792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9B98326-6081-8A59-681A-EC35BD729B51}"/>
              </a:ext>
            </a:extLst>
          </p:cNvPr>
          <p:cNvSpPr/>
          <p:nvPr/>
        </p:nvSpPr>
        <p:spPr>
          <a:xfrm>
            <a:off x="6028413" y="1761665"/>
            <a:ext cx="2231679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33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5185840-3FCE-AD7A-48D8-252A9C290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7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D07130-D26B-2195-07CC-F82C103B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A209C07-BD4C-EC7B-A7B8-6FBCBF496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84" y="908720"/>
            <a:ext cx="7392432" cy="594928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959F0A3-4C28-3F0D-63F8-1A309F6326C4}"/>
              </a:ext>
            </a:extLst>
          </p:cNvPr>
          <p:cNvSpPr/>
          <p:nvPr/>
        </p:nvSpPr>
        <p:spPr>
          <a:xfrm>
            <a:off x="2344854" y="1860944"/>
            <a:ext cx="182807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E894A545-DA75-60F9-F97D-37D11BE0C742}"/>
              </a:ext>
            </a:extLst>
          </p:cNvPr>
          <p:cNvCxnSpPr>
            <a:cxnSpLocks/>
          </p:cNvCxnSpPr>
          <p:nvPr/>
        </p:nvCxnSpPr>
        <p:spPr>
          <a:xfrm flipH="1">
            <a:off x="3995936" y="1295212"/>
            <a:ext cx="1440160" cy="4868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B753E46A-9852-02F2-8058-C931DE1C13E4}"/>
              </a:ext>
            </a:extLst>
          </p:cNvPr>
          <p:cNvSpPr txBox="1"/>
          <p:nvPr/>
        </p:nvSpPr>
        <p:spPr>
          <a:xfrm>
            <a:off x="4527395" y="914729"/>
            <a:ext cx="3501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鍵入 發票號碼 </a:t>
            </a:r>
            <a:r>
              <a:rPr lang="en-US" altLang="zh-TW" dirty="0">
                <a:highlight>
                  <a:srgbClr val="FFFF00"/>
                </a:highlight>
              </a:rPr>
              <a:t>/</a:t>
            </a:r>
            <a:r>
              <a:rPr lang="zh-TW" altLang="en-US" dirty="0">
                <a:highlight>
                  <a:srgbClr val="FFFF00"/>
                </a:highlight>
              </a:rPr>
              <a:t> 選取發票日期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87D9EC0-C224-6EF0-E900-2FECE5D8356F}"/>
              </a:ext>
            </a:extLst>
          </p:cNvPr>
          <p:cNvSpPr/>
          <p:nvPr/>
        </p:nvSpPr>
        <p:spPr>
          <a:xfrm>
            <a:off x="2495115" y="5855993"/>
            <a:ext cx="3296434" cy="10243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FD1DC56-2EF9-344C-CBA9-00B128B585DF}"/>
              </a:ext>
            </a:extLst>
          </p:cNvPr>
          <p:cNvCxnSpPr>
            <a:cxnSpLocks/>
          </p:cNvCxnSpPr>
          <p:nvPr/>
        </p:nvCxnSpPr>
        <p:spPr>
          <a:xfrm flipH="1">
            <a:off x="4603367" y="4984571"/>
            <a:ext cx="722650" cy="5979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BADF602-1984-BC88-79C8-5314D16B47E6}"/>
              </a:ext>
            </a:extLst>
          </p:cNvPr>
          <p:cNvSpPr txBox="1"/>
          <p:nvPr/>
        </p:nvSpPr>
        <p:spPr>
          <a:xfrm>
            <a:off x="4301681" y="925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5382D89-CAAA-CF65-7EB9-DC6897C649D4}"/>
              </a:ext>
            </a:extLst>
          </p:cNvPr>
          <p:cNvSpPr txBox="1"/>
          <p:nvPr/>
        </p:nvSpPr>
        <p:spPr>
          <a:xfrm>
            <a:off x="3287946" y="35042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29080CB-74A4-E750-6E17-8455DD5AE4A2}"/>
              </a:ext>
            </a:extLst>
          </p:cNvPr>
          <p:cNvSpPr txBox="1"/>
          <p:nvPr/>
        </p:nvSpPr>
        <p:spPr>
          <a:xfrm>
            <a:off x="724941" y="34069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F7F1F64-CBEB-5C71-B050-8EC56F19185B}"/>
              </a:ext>
            </a:extLst>
          </p:cNvPr>
          <p:cNvSpPr txBox="1"/>
          <p:nvPr/>
        </p:nvSpPr>
        <p:spPr>
          <a:xfrm>
            <a:off x="950676" y="3406906"/>
            <a:ext cx="1828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>
                <a:highlight>
                  <a:srgbClr val="FFFF00"/>
                </a:highlight>
              </a:rPr>
              <a:t>鍵入 統一編號</a:t>
            </a:r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CEC16AE-82DA-001D-DDB9-DDB264623C83}"/>
              </a:ext>
            </a:extLst>
          </p:cNvPr>
          <p:cNvCxnSpPr>
            <a:cxnSpLocks/>
          </p:cNvCxnSpPr>
          <p:nvPr/>
        </p:nvCxnSpPr>
        <p:spPr>
          <a:xfrm>
            <a:off x="1924088" y="3955602"/>
            <a:ext cx="947823" cy="4649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0DAC63A3-22EC-508A-B235-1CCD3D9B6B71}"/>
              </a:ext>
            </a:extLst>
          </p:cNvPr>
          <p:cNvSpPr/>
          <p:nvPr/>
        </p:nvSpPr>
        <p:spPr>
          <a:xfrm>
            <a:off x="4657662" y="1871148"/>
            <a:ext cx="149851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E54173C-715C-CFB7-9C86-2E328A15B53D}"/>
              </a:ext>
            </a:extLst>
          </p:cNvPr>
          <p:cNvSpPr/>
          <p:nvPr/>
        </p:nvSpPr>
        <p:spPr>
          <a:xfrm>
            <a:off x="2166109" y="2693968"/>
            <a:ext cx="182807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C6BFCF9-DBB2-21F1-835B-8F4CF747673E}"/>
              </a:ext>
            </a:extLst>
          </p:cNvPr>
          <p:cNvSpPr/>
          <p:nvPr/>
        </p:nvSpPr>
        <p:spPr>
          <a:xfrm>
            <a:off x="5791549" y="2718792"/>
            <a:ext cx="149851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8134FF4-F2AB-C37E-F0DA-0AFEB2F04A3F}"/>
              </a:ext>
            </a:extLst>
          </p:cNvPr>
          <p:cNvCxnSpPr>
            <a:cxnSpLocks/>
          </p:cNvCxnSpPr>
          <p:nvPr/>
        </p:nvCxnSpPr>
        <p:spPr>
          <a:xfrm flipH="1">
            <a:off x="5558249" y="1268329"/>
            <a:ext cx="1440160" cy="4868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2F6D1DD-117A-CE33-0CC1-50EA3D34BD73}"/>
              </a:ext>
            </a:extLst>
          </p:cNvPr>
          <p:cNvSpPr txBox="1"/>
          <p:nvPr/>
        </p:nvSpPr>
        <p:spPr>
          <a:xfrm>
            <a:off x="3496540" y="3481845"/>
            <a:ext cx="3501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鍵入 發票本金 </a:t>
            </a:r>
            <a:r>
              <a:rPr lang="en-US" altLang="zh-TW" dirty="0">
                <a:highlight>
                  <a:srgbClr val="FFFF00"/>
                </a:highlight>
              </a:rPr>
              <a:t>/</a:t>
            </a:r>
            <a:r>
              <a:rPr lang="zh-TW" altLang="en-US" dirty="0">
                <a:highlight>
                  <a:srgbClr val="FFFF00"/>
                </a:highlight>
              </a:rPr>
              <a:t> 發票稅額</a:t>
            </a:r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366ADE1B-AFE9-82E5-7809-240E07694AD0}"/>
              </a:ext>
            </a:extLst>
          </p:cNvPr>
          <p:cNvCxnSpPr>
            <a:cxnSpLocks/>
          </p:cNvCxnSpPr>
          <p:nvPr/>
        </p:nvCxnSpPr>
        <p:spPr>
          <a:xfrm flipH="1" flipV="1">
            <a:off x="3903645" y="3033393"/>
            <a:ext cx="452331" cy="4684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8AA0ECB5-997A-FAEB-40A5-D7A863F60286}"/>
              </a:ext>
            </a:extLst>
          </p:cNvPr>
          <p:cNvCxnSpPr>
            <a:cxnSpLocks/>
          </p:cNvCxnSpPr>
          <p:nvPr/>
        </p:nvCxnSpPr>
        <p:spPr>
          <a:xfrm flipV="1">
            <a:off x="5791549" y="3054138"/>
            <a:ext cx="1161198" cy="4567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023AE6F-1594-2DC8-2A35-758FA9804CFA}"/>
              </a:ext>
            </a:extLst>
          </p:cNvPr>
          <p:cNvSpPr txBox="1"/>
          <p:nvPr/>
        </p:nvSpPr>
        <p:spPr>
          <a:xfrm>
            <a:off x="4093087" y="45908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4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15FE208-D285-EA7D-3FE9-701C43660718}"/>
              </a:ext>
            </a:extLst>
          </p:cNvPr>
          <p:cNvSpPr txBox="1"/>
          <p:nvPr/>
        </p:nvSpPr>
        <p:spPr>
          <a:xfrm>
            <a:off x="4301681" y="4568443"/>
            <a:ext cx="1782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選取 付款對象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04466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0FCEE27-0FDA-6163-9D25-3F8F7C9DE2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8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ECD6B61-C6B7-48DB-F388-3D024B923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C0A71E-0797-880D-406F-4409882B9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10" y="908720"/>
            <a:ext cx="7373379" cy="597666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443D37E-A488-1AD0-D2DA-8E622D228140}"/>
              </a:ext>
            </a:extLst>
          </p:cNvPr>
          <p:cNvSpPr/>
          <p:nvPr/>
        </p:nvSpPr>
        <p:spPr>
          <a:xfrm>
            <a:off x="2495115" y="5855993"/>
            <a:ext cx="3296434" cy="10243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7B98688E-4B23-05CB-657E-77FDA5181D19}"/>
              </a:ext>
            </a:extLst>
          </p:cNvPr>
          <p:cNvCxnSpPr>
            <a:cxnSpLocks/>
          </p:cNvCxnSpPr>
          <p:nvPr/>
        </p:nvCxnSpPr>
        <p:spPr>
          <a:xfrm flipH="1">
            <a:off x="4603367" y="4984571"/>
            <a:ext cx="722650" cy="5979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438A8490-1194-9558-3111-A693F304F9A3}"/>
              </a:ext>
            </a:extLst>
          </p:cNvPr>
          <p:cNvSpPr txBox="1"/>
          <p:nvPr/>
        </p:nvSpPr>
        <p:spPr>
          <a:xfrm>
            <a:off x="3851920" y="4592458"/>
            <a:ext cx="3438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選取 付款對象 </a:t>
            </a:r>
            <a:r>
              <a:rPr lang="en-US" altLang="zh-TW" dirty="0">
                <a:highlight>
                  <a:srgbClr val="FFFF00"/>
                </a:highlight>
              </a:rPr>
              <a:t>/</a:t>
            </a:r>
            <a:r>
              <a:rPr lang="zh-TW" altLang="en-US" dirty="0">
                <a:highlight>
                  <a:srgbClr val="FFFF00"/>
                </a:highlight>
              </a:rPr>
              <a:t> 鍵入 員工編號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E173029-466C-0EC8-870D-AB9E5EF63A8B}"/>
              </a:ext>
            </a:extLst>
          </p:cNvPr>
          <p:cNvSpPr txBox="1"/>
          <p:nvPr/>
        </p:nvSpPr>
        <p:spPr>
          <a:xfrm>
            <a:off x="3689926" y="45931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9212919-39ED-6D56-DBCD-1AB99CA4B0FC}"/>
              </a:ext>
            </a:extLst>
          </p:cNvPr>
          <p:cNvSpPr/>
          <p:nvPr/>
        </p:nvSpPr>
        <p:spPr>
          <a:xfrm>
            <a:off x="2266480" y="1152446"/>
            <a:ext cx="1224774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3604272-C171-EA45-0856-FEF109757BAC}"/>
              </a:ext>
            </a:extLst>
          </p:cNvPr>
          <p:cNvCxnSpPr>
            <a:cxnSpLocks/>
          </p:cNvCxnSpPr>
          <p:nvPr/>
        </p:nvCxnSpPr>
        <p:spPr>
          <a:xfrm flipH="1" flipV="1">
            <a:off x="3491254" y="1671705"/>
            <a:ext cx="1627422" cy="5274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65C588A-BCCE-70F6-B977-2EE30ED8F92D}"/>
              </a:ext>
            </a:extLst>
          </p:cNvPr>
          <p:cNvSpPr txBox="1"/>
          <p:nvPr/>
        </p:nvSpPr>
        <p:spPr>
          <a:xfrm>
            <a:off x="5118677" y="2199108"/>
            <a:ext cx="182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點擊 下一步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108D855-C649-D011-E080-E2789BBD6825}"/>
              </a:ext>
            </a:extLst>
          </p:cNvPr>
          <p:cNvSpPr txBox="1"/>
          <p:nvPr/>
        </p:nvSpPr>
        <p:spPr>
          <a:xfrm>
            <a:off x="4892962" y="22102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457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 xmlns="D382D93E-2480-468D-8001-CC0459944B8C" xsi:nil="true"/>
    <week xmlns="D382D93E-2480-468D-8001-CC0459944B8C" xsi:nil="true"/>
    <Status xmlns="D382D93E-2480-468D-8001-CC0459944B8C" xsi:nil="true"/>
    <Description xmlns="D382D93E-2480-468D-8001-CC0459944B8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D982D380248D468001CC0459944B8C" ma:contentTypeVersion="0" ma:contentTypeDescription="Create a new document." ma:contentTypeScope="" ma:versionID="ef01913f5f3fa06f9dc38835ddfe3714">
  <xsd:schema xmlns:xsd="http://www.w3.org/2001/XMLSchema" xmlns:xs="http://www.w3.org/2001/XMLSchema" xmlns:p="http://schemas.microsoft.com/office/2006/metadata/properties" xmlns:ns2="D382D93E-2480-468D-8001-CC0459944B8C" targetNamespace="http://schemas.microsoft.com/office/2006/metadata/properties" ma:root="true" ma:fieldsID="2397789e93110a84f930f733926bd105" ns2:_="">
    <xsd:import namespace="D382D93E-2480-468D-8001-CC0459944B8C"/>
    <xsd:element name="properties">
      <xsd:complexType>
        <xsd:sequence>
          <xsd:element name="documentManagement">
            <xsd:complexType>
              <xsd:all>
                <xsd:element ref="ns2:Owner" minOccurs="0"/>
                <xsd:element ref="ns2:Description" minOccurs="0"/>
                <xsd:element ref="ns2:Status" minOccurs="0"/>
                <xsd:element ref="ns2:SPSPlus_DocField1" minOccurs="0"/>
                <xsd:element ref="ns2:SPSPlus_DocField2" minOccurs="0"/>
                <xsd:element ref="ns2:SPSPlus_DocField3" minOccurs="0"/>
                <xsd:element ref="ns2:week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82D93E-2480-468D-8001-CC0459944B8C" elementFormDefault="qualified">
    <xsd:import namespace="http://schemas.microsoft.com/office/2006/documentManagement/types"/>
    <xsd:import namespace="http://schemas.microsoft.com/office/infopath/2007/PartnerControls"/>
    <xsd:element name="Owner" ma:index="8" nillable="true" ma:displayName="擁有人" ma:internalName="Owner">
      <xsd:simpleType>
        <xsd:restriction base="dms:Text"/>
      </xsd:simpleType>
    </xsd:element>
    <xsd:element name="Description" ma:index="9" nillable="true" ma:displayName="描述" ma:internalName="Description">
      <xsd:simpleType>
        <xsd:restriction base="dms:Note">
          <xsd:maxLength value="255"/>
        </xsd:restriction>
      </xsd:simpleType>
    </xsd:element>
    <xsd:element name="Status" ma:index="10" nillable="true" ma:displayName="狀態" ma:internalName="Status">
      <xsd:simpleType>
        <xsd:restriction base="dms:Choice">
          <xsd:enumeration value="粗糙"/>
          <xsd:enumeration value="草稿"/>
          <xsd:enumeration value="預覽"/>
          <xsd:enumeration value="完稿"/>
        </xsd:restriction>
      </xsd:simpleType>
    </xsd:element>
    <xsd:element name="SPSPlus_DocField1" ma:index="11" nillable="true" ma:displayName="Hit Rates" ma:internalName="SPSPlus_DocField1" ma:readOnly="true">
      <xsd:simpleType>
        <xsd:restriction base="dms:Unknown"/>
      </xsd:simpleType>
    </xsd:element>
    <xsd:element name="SPSPlus_DocField2" ma:index="12" nillable="true" ma:displayName="Vote of useful" ma:internalName="SPSPlus_DocField2" ma:readOnly="true">
      <xsd:simpleType>
        <xsd:restriction base="dms:Unknown"/>
      </xsd:simpleType>
    </xsd:element>
    <xsd:element name="SPSPlus_DocField3" ma:index="13" nillable="true" ma:displayName="Vote of useless" ma:internalName="SPSPlus_DocField3" ma:readOnly="true">
      <xsd:simpleType>
        <xsd:restriction base="dms:Unknown"/>
      </xsd:simpleType>
    </xsd:element>
    <xsd:element name="week" ma:index="14" nillable="true" ma:displayName="week" ma:internalName="week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F41721-8BA7-426A-8F1E-0C7B8587C6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711116-2882-48F6-8F3B-8BE7C43F6DB3}">
  <ds:schemaRefs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D382D93E-2480-468D-8001-CC0459944B8C"/>
  </ds:schemaRefs>
</ds:datastoreItem>
</file>

<file path=customXml/itemProps3.xml><?xml version="1.0" encoding="utf-8"?>
<ds:datastoreItem xmlns:ds="http://schemas.openxmlformats.org/officeDocument/2006/customXml" ds:itemID="{6DBDB55F-B23D-41C7-AB01-3C92D43C04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82D93E-2480-468D-8001-CC0459944B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NTC_A</Template>
  <TotalTime>185348</TotalTime>
  <Words>342</Words>
  <Application>Microsoft Office PowerPoint</Application>
  <PresentationFormat>如螢幕大小 (4:3)</PresentationFormat>
  <Paragraphs>133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32</vt:i4>
      </vt:variant>
    </vt:vector>
  </HeadingPairs>
  <TitlesOfParts>
    <vt:vector size="37" baseType="lpstr">
      <vt:lpstr>Arial</vt:lpstr>
      <vt:lpstr>Calibri</vt:lpstr>
      <vt:lpstr>Wingdings</vt:lpstr>
      <vt:lpstr>Office Theme</vt:lpstr>
      <vt:lpstr>1_Office Theme</vt:lpstr>
      <vt:lpstr>PowerPoint 簡報</vt:lpstr>
      <vt:lpstr>開啟網頁</vt:lpstr>
      <vt:lpstr>零用金及激勵金申請</vt:lpstr>
      <vt:lpstr>零用金申請</vt:lpstr>
      <vt:lpstr>PowerPoint 簡報</vt:lpstr>
      <vt:lpstr>PowerPoint 簡報</vt:lpstr>
      <vt:lpstr>選取發票種類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完成一般費用報銷</vt:lpstr>
      <vt:lpstr>激勵金申請</vt:lpstr>
      <vt:lpstr>PowerPoint 簡報</vt:lpstr>
      <vt:lpstr>PowerPoint 簡報</vt:lpstr>
      <vt:lpstr>選取發票種類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完成激勵金費用報銷</vt:lpstr>
      <vt:lpstr>簽核完成列印報銷單</vt:lpstr>
      <vt:lpstr>PowerPoint 簡報</vt:lpstr>
      <vt:lpstr>公文夾請至一樓拿取</vt:lpstr>
      <vt:lpstr>申請單放入公文夾，送至F100 (2F餐廳 傳遞箱)</vt:lpstr>
    </vt:vector>
  </TitlesOfParts>
  <Company>nuvoton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 S400 Capital Budge Plan</dc:title>
  <dc:creator>SCCHEN1@nuvoton.com</dc:creator>
  <cp:lastModifiedBy>S210 WCChen3</cp:lastModifiedBy>
  <cp:revision>1890</cp:revision>
  <cp:lastPrinted>2021-10-06T02:29:51Z</cp:lastPrinted>
  <dcterms:created xsi:type="dcterms:W3CDTF">2012-03-21T02:57:47Z</dcterms:created>
  <dcterms:modified xsi:type="dcterms:W3CDTF">2024-11-15T01:36:03Z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0x0101003ED982D380248D468001CC0459944B8C</vt:lpwstr>
  </property>
  <property fmtid="{D5CDD505-2E9C-101B-9397-08002B2CF9AE}" pid="3" name="vti_description">
    <vt:lpwstr/>
  </property>
</Properties>
</file>